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0" r:id="rId2"/>
  </p:sldMasterIdLst>
  <p:notesMasterIdLst>
    <p:notesMasterId r:id="rId32"/>
  </p:notesMasterIdLst>
  <p:sldIdLst>
    <p:sldId id="257" r:id="rId3"/>
    <p:sldId id="259" r:id="rId4"/>
    <p:sldId id="260" r:id="rId5"/>
    <p:sldId id="353" r:id="rId6"/>
    <p:sldId id="362" r:id="rId7"/>
    <p:sldId id="360" r:id="rId8"/>
    <p:sldId id="358" r:id="rId9"/>
    <p:sldId id="366" r:id="rId10"/>
    <p:sldId id="359" r:id="rId11"/>
    <p:sldId id="343" r:id="rId12"/>
    <p:sldId id="344" r:id="rId13"/>
    <p:sldId id="364" r:id="rId14"/>
    <p:sldId id="365" r:id="rId15"/>
    <p:sldId id="351" r:id="rId16"/>
    <p:sldId id="346" r:id="rId17"/>
    <p:sldId id="349" r:id="rId18"/>
    <p:sldId id="367" r:id="rId19"/>
    <p:sldId id="322" r:id="rId20"/>
    <p:sldId id="354" r:id="rId21"/>
    <p:sldId id="355" r:id="rId22"/>
    <p:sldId id="356" r:id="rId23"/>
    <p:sldId id="350" r:id="rId24"/>
    <p:sldId id="357" r:id="rId25"/>
    <p:sldId id="320" r:id="rId26"/>
    <p:sldId id="347" r:id="rId27"/>
    <p:sldId id="348" r:id="rId28"/>
    <p:sldId id="361" r:id="rId29"/>
    <p:sldId id="329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8ECAE-E460-4DD3-842C-546D0E4D884B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5364D-2DDD-429E-B650-AEB8660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3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5364D-2DDD-429E-B650-AEB8660C79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67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5364D-2DDD-429E-B650-AEB8660C79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7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5364D-2DDD-429E-B650-AEB8660C79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0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5364D-2DDD-429E-B650-AEB8660C79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18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5364D-2DDD-429E-B650-AEB8660C79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34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5364D-2DDD-429E-B650-AEB8660C79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43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5364D-2DDD-429E-B650-AEB8660C79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7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5364D-2DDD-429E-B650-AEB8660C79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5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5364D-2DDD-429E-B650-AEB8660C79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4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5364D-2DDD-429E-B650-AEB8660C79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7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5364D-2DDD-429E-B650-AEB8660C79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5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5364D-2DDD-429E-B650-AEB8660C79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51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5364D-2DDD-429E-B650-AEB8660C79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7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5364D-2DDD-429E-B650-AEB8660C79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64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5364D-2DDD-429E-B650-AEB8660C79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solidFill>
          <a:schemeClr val="accent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215" y="1447800"/>
            <a:ext cx="3154787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213" y="5630478"/>
            <a:ext cx="3154788" cy="461665"/>
          </a:xfrm>
        </p:spPr>
        <p:txBody>
          <a:bodyPr>
            <a:noAutofit/>
          </a:bodyPr>
          <a:lstStyle>
            <a:lvl1pPr marL="0" indent="0" algn="l" defTabSz="685755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180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17215" y="4160520"/>
            <a:ext cx="6656137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950" b="0" i="0" u="none" strike="noStrike" kern="1200" cap="none" spc="-482" normalizeH="0" baseline="0" noProof="0" dirty="0" smtClean="0">
                <a:ln w="11430"/>
                <a:solidFill>
                  <a:schemeClr val="accent1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86548" y="2136047"/>
            <a:ext cx="2625029" cy="2114058"/>
            <a:chOff x="1411369" y="3975421"/>
            <a:chExt cx="1714604" cy="1035908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900471" y="3975421"/>
              <a:ext cx="1225502" cy="656717"/>
            </a:xfrm>
            <a:custGeom>
              <a:avLst/>
              <a:gdLst>
                <a:gd name="T0" fmla="*/ 138 w 189"/>
                <a:gd name="T1" fmla="*/ 0 h 101"/>
                <a:gd name="T2" fmla="*/ 94 w 189"/>
                <a:gd name="T3" fmla="*/ 26 h 101"/>
                <a:gd name="T4" fmla="*/ 75 w 189"/>
                <a:gd name="T5" fmla="*/ 21 h 101"/>
                <a:gd name="T6" fmla="*/ 40 w 189"/>
                <a:gd name="T7" fmla="*/ 42 h 101"/>
                <a:gd name="T8" fmla="*/ 29 w 189"/>
                <a:gd name="T9" fmla="*/ 40 h 101"/>
                <a:gd name="T10" fmla="*/ 0 w 189"/>
                <a:gd name="T11" fmla="*/ 64 h 101"/>
                <a:gd name="T12" fmla="*/ 11 w 189"/>
                <a:gd name="T13" fmla="*/ 62 h 101"/>
                <a:gd name="T14" fmla="*/ 30 w 189"/>
                <a:gd name="T15" fmla="*/ 66 h 101"/>
                <a:gd name="T16" fmla="*/ 82 w 189"/>
                <a:gd name="T17" fmla="*/ 39 h 101"/>
                <a:gd name="T18" fmla="*/ 145 w 189"/>
                <a:gd name="T19" fmla="*/ 101 h 101"/>
                <a:gd name="T20" fmla="*/ 189 w 189"/>
                <a:gd name="T21" fmla="*/ 51 h 101"/>
                <a:gd name="T22" fmla="*/ 138 w 189"/>
                <a:gd name="T2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01">
                  <a:moveTo>
                    <a:pt x="138" y="0"/>
                  </a:moveTo>
                  <a:cubicBezTo>
                    <a:pt x="119" y="0"/>
                    <a:pt x="103" y="10"/>
                    <a:pt x="94" y="26"/>
                  </a:cubicBezTo>
                  <a:cubicBezTo>
                    <a:pt x="89" y="23"/>
                    <a:pt x="82" y="21"/>
                    <a:pt x="75" y="21"/>
                  </a:cubicBezTo>
                  <a:cubicBezTo>
                    <a:pt x="60" y="21"/>
                    <a:pt x="46" y="30"/>
                    <a:pt x="40" y="42"/>
                  </a:cubicBezTo>
                  <a:cubicBezTo>
                    <a:pt x="36" y="41"/>
                    <a:pt x="33" y="40"/>
                    <a:pt x="29" y="40"/>
                  </a:cubicBezTo>
                  <a:cubicBezTo>
                    <a:pt x="15" y="40"/>
                    <a:pt x="3" y="50"/>
                    <a:pt x="0" y="64"/>
                  </a:cubicBezTo>
                  <a:cubicBezTo>
                    <a:pt x="3" y="63"/>
                    <a:pt x="7" y="62"/>
                    <a:pt x="11" y="62"/>
                  </a:cubicBezTo>
                  <a:cubicBezTo>
                    <a:pt x="17" y="62"/>
                    <a:pt x="24" y="64"/>
                    <a:pt x="30" y="66"/>
                  </a:cubicBezTo>
                  <a:cubicBezTo>
                    <a:pt x="42" y="49"/>
                    <a:pt x="61" y="39"/>
                    <a:pt x="82" y="39"/>
                  </a:cubicBezTo>
                  <a:cubicBezTo>
                    <a:pt x="117" y="39"/>
                    <a:pt x="145" y="67"/>
                    <a:pt x="145" y="101"/>
                  </a:cubicBezTo>
                  <a:cubicBezTo>
                    <a:pt x="170" y="98"/>
                    <a:pt x="189" y="77"/>
                    <a:pt x="189" y="51"/>
                  </a:cubicBezTo>
                  <a:cubicBezTo>
                    <a:pt x="189" y="22"/>
                    <a:pt x="167" y="0"/>
                    <a:pt x="1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1411369" y="4269433"/>
              <a:ext cx="1390368" cy="741896"/>
            </a:xfrm>
            <a:custGeom>
              <a:avLst/>
              <a:gdLst>
                <a:gd name="T0" fmla="*/ 157 w 214"/>
                <a:gd name="T1" fmla="*/ 0 h 114"/>
                <a:gd name="T2" fmla="*/ 107 w 214"/>
                <a:gd name="T3" fmla="*/ 29 h 114"/>
                <a:gd name="T4" fmla="*/ 86 w 214"/>
                <a:gd name="T5" fmla="*/ 23 h 114"/>
                <a:gd name="T6" fmla="*/ 46 w 214"/>
                <a:gd name="T7" fmla="*/ 48 h 114"/>
                <a:gd name="T8" fmla="*/ 34 w 214"/>
                <a:gd name="T9" fmla="*/ 45 h 114"/>
                <a:gd name="T10" fmla="*/ 0 w 214"/>
                <a:gd name="T11" fmla="*/ 80 h 114"/>
                <a:gd name="T12" fmla="*/ 34 w 214"/>
                <a:gd name="T13" fmla="*/ 114 h 114"/>
                <a:gd name="T14" fmla="*/ 86 w 214"/>
                <a:gd name="T15" fmla="*/ 114 h 114"/>
                <a:gd name="T16" fmla="*/ 157 w 214"/>
                <a:gd name="T17" fmla="*/ 114 h 114"/>
                <a:gd name="T18" fmla="*/ 214 w 214"/>
                <a:gd name="T19" fmla="*/ 57 h 114"/>
                <a:gd name="T20" fmla="*/ 157 w 214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114">
                  <a:moveTo>
                    <a:pt x="157" y="0"/>
                  </a:moveTo>
                  <a:cubicBezTo>
                    <a:pt x="136" y="0"/>
                    <a:pt x="117" y="11"/>
                    <a:pt x="107" y="29"/>
                  </a:cubicBezTo>
                  <a:cubicBezTo>
                    <a:pt x="101" y="25"/>
                    <a:pt x="94" y="23"/>
                    <a:pt x="86" y="23"/>
                  </a:cubicBezTo>
                  <a:cubicBezTo>
                    <a:pt x="69" y="23"/>
                    <a:pt x="54" y="33"/>
                    <a:pt x="46" y="48"/>
                  </a:cubicBezTo>
                  <a:cubicBezTo>
                    <a:pt x="42" y="46"/>
                    <a:pt x="38" y="45"/>
                    <a:pt x="34" y="45"/>
                  </a:cubicBezTo>
                  <a:cubicBezTo>
                    <a:pt x="15" y="45"/>
                    <a:pt x="0" y="61"/>
                    <a:pt x="0" y="80"/>
                  </a:cubicBezTo>
                  <a:cubicBezTo>
                    <a:pt x="0" y="99"/>
                    <a:pt x="15" y="114"/>
                    <a:pt x="34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89" y="114"/>
                    <a:pt x="214" y="89"/>
                    <a:pt x="214" y="57"/>
                  </a:cubicBezTo>
                  <a:cubicBezTo>
                    <a:pt x="214" y="25"/>
                    <a:pt x="189" y="0"/>
                    <a:pt x="1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800">
                <a:solidFill>
                  <a:srgbClr val="292929"/>
                </a:solidFill>
              </a:endParaRPr>
            </a:p>
          </p:txBody>
        </p:sp>
      </p:grp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3" y="0"/>
          <a:ext cx="119093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" y="0"/>
                        <a:ext cx="119093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 userDrawn="1">
            <p:custDataLst>
              <p:tags r:id="rId3"/>
            </p:custDataLst>
          </p:nvPr>
        </p:nvGrpSpPr>
        <p:grpSpPr>
          <a:xfrm>
            <a:off x="5786548" y="2136047"/>
            <a:ext cx="2625029" cy="2114058"/>
            <a:chOff x="1411369" y="3975421"/>
            <a:chExt cx="1714604" cy="1035908"/>
          </a:xfrm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1900471" y="3975421"/>
              <a:ext cx="1225502" cy="656717"/>
            </a:xfrm>
            <a:custGeom>
              <a:avLst/>
              <a:gdLst>
                <a:gd name="T0" fmla="*/ 138 w 189"/>
                <a:gd name="T1" fmla="*/ 0 h 101"/>
                <a:gd name="T2" fmla="*/ 94 w 189"/>
                <a:gd name="T3" fmla="*/ 26 h 101"/>
                <a:gd name="T4" fmla="*/ 75 w 189"/>
                <a:gd name="T5" fmla="*/ 21 h 101"/>
                <a:gd name="T6" fmla="*/ 40 w 189"/>
                <a:gd name="T7" fmla="*/ 42 h 101"/>
                <a:gd name="T8" fmla="*/ 29 w 189"/>
                <a:gd name="T9" fmla="*/ 40 h 101"/>
                <a:gd name="T10" fmla="*/ 0 w 189"/>
                <a:gd name="T11" fmla="*/ 64 h 101"/>
                <a:gd name="T12" fmla="*/ 11 w 189"/>
                <a:gd name="T13" fmla="*/ 62 h 101"/>
                <a:gd name="T14" fmla="*/ 30 w 189"/>
                <a:gd name="T15" fmla="*/ 66 h 101"/>
                <a:gd name="T16" fmla="*/ 82 w 189"/>
                <a:gd name="T17" fmla="*/ 39 h 101"/>
                <a:gd name="T18" fmla="*/ 145 w 189"/>
                <a:gd name="T19" fmla="*/ 101 h 101"/>
                <a:gd name="T20" fmla="*/ 189 w 189"/>
                <a:gd name="T21" fmla="*/ 51 h 101"/>
                <a:gd name="T22" fmla="*/ 138 w 189"/>
                <a:gd name="T2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01">
                  <a:moveTo>
                    <a:pt x="138" y="0"/>
                  </a:moveTo>
                  <a:cubicBezTo>
                    <a:pt x="119" y="0"/>
                    <a:pt x="103" y="10"/>
                    <a:pt x="94" y="26"/>
                  </a:cubicBezTo>
                  <a:cubicBezTo>
                    <a:pt x="89" y="23"/>
                    <a:pt x="82" y="21"/>
                    <a:pt x="75" y="21"/>
                  </a:cubicBezTo>
                  <a:cubicBezTo>
                    <a:pt x="60" y="21"/>
                    <a:pt x="46" y="30"/>
                    <a:pt x="40" y="42"/>
                  </a:cubicBezTo>
                  <a:cubicBezTo>
                    <a:pt x="36" y="41"/>
                    <a:pt x="33" y="40"/>
                    <a:pt x="29" y="40"/>
                  </a:cubicBezTo>
                  <a:cubicBezTo>
                    <a:pt x="15" y="40"/>
                    <a:pt x="3" y="50"/>
                    <a:pt x="0" y="64"/>
                  </a:cubicBezTo>
                  <a:cubicBezTo>
                    <a:pt x="3" y="63"/>
                    <a:pt x="7" y="62"/>
                    <a:pt x="11" y="62"/>
                  </a:cubicBezTo>
                  <a:cubicBezTo>
                    <a:pt x="17" y="62"/>
                    <a:pt x="24" y="64"/>
                    <a:pt x="30" y="66"/>
                  </a:cubicBezTo>
                  <a:cubicBezTo>
                    <a:pt x="42" y="49"/>
                    <a:pt x="61" y="39"/>
                    <a:pt x="82" y="39"/>
                  </a:cubicBezTo>
                  <a:cubicBezTo>
                    <a:pt x="117" y="39"/>
                    <a:pt x="145" y="67"/>
                    <a:pt x="145" y="101"/>
                  </a:cubicBezTo>
                  <a:cubicBezTo>
                    <a:pt x="170" y="98"/>
                    <a:pt x="189" y="77"/>
                    <a:pt x="189" y="51"/>
                  </a:cubicBezTo>
                  <a:cubicBezTo>
                    <a:pt x="189" y="22"/>
                    <a:pt x="167" y="0"/>
                    <a:pt x="1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411369" y="4269433"/>
              <a:ext cx="1390368" cy="741896"/>
            </a:xfrm>
            <a:custGeom>
              <a:avLst/>
              <a:gdLst>
                <a:gd name="T0" fmla="*/ 157 w 214"/>
                <a:gd name="T1" fmla="*/ 0 h 114"/>
                <a:gd name="T2" fmla="*/ 107 w 214"/>
                <a:gd name="T3" fmla="*/ 29 h 114"/>
                <a:gd name="T4" fmla="*/ 86 w 214"/>
                <a:gd name="T5" fmla="*/ 23 h 114"/>
                <a:gd name="T6" fmla="*/ 46 w 214"/>
                <a:gd name="T7" fmla="*/ 48 h 114"/>
                <a:gd name="T8" fmla="*/ 34 w 214"/>
                <a:gd name="T9" fmla="*/ 45 h 114"/>
                <a:gd name="T10" fmla="*/ 0 w 214"/>
                <a:gd name="T11" fmla="*/ 80 h 114"/>
                <a:gd name="T12" fmla="*/ 34 w 214"/>
                <a:gd name="T13" fmla="*/ 114 h 114"/>
                <a:gd name="T14" fmla="*/ 86 w 214"/>
                <a:gd name="T15" fmla="*/ 114 h 114"/>
                <a:gd name="T16" fmla="*/ 157 w 214"/>
                <a:gd name="T17" fmla="*/ 114 h 114"/>
                <a:gd name="T18" fmla="*/ 214 w 214"/>
                <a:gd name="T19" fmla="*/ 57 h 114"/>
                <a:gd name="T20" fmla="*/ 157 w 214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114">
                  <a:moveTo>
                    <a:pt x="157" y="0"/>
                  </a:moveTo>
                  <a:cubicBezTo>
                    <a:pt x="136" y="0"/>
                    <a:pt x="117" y="11"/>
                    <a:pt x="107" y="29"/>
                  </a:cubicBezTo>
                  <a:cubicBezTo>
                    <a:pt x="101" y="25"/>
                    <a:pt x="94" y="23"/>
                    <a:pt x="86" y="23"/>
                  </a:cubicBezTo>
                  <a:cubicBezTo>
                    <a:pt x="69" y="23"/>
                    <a:pt x="54" y="33"/>
                    <a:pt x="46" y="48"/>
                  </a:cubicBezTo>
                  <a:cubicBezTo>
                    <a:pt x="42" y="46"/>
                    <a:pt x="38" y="45"/>
                    <a:pt x="34" y="45"/>
                  </a:cubicBezTo>
                  <a:cubicBezTo>
                    <a:pt x="15" y="45"/>
                    <a:pt x="0" y="61"/>
                    <a:pt x="0" y="80"/>
                  </a:cubicBezTo>
                  <a:cubicBezTo>
                    <a:pt x="0" y="99"/>
                    <a:pt x="15" y="114"/>
                    <a:pt x="34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89" y="114"/>
                    <a:pt x="214" y="89"/>
                    <a:pt x="214" y="57"/>
                  </a:cubicBezTo>
                  <a:cubicBezTo>
                    <a:pt x="214" y="25"/>
                    <a:pt x="189" y="0"/>
                    <a:pt x="1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80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37415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A09-C4D8-4381-BA28-510062727E38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C92A-5CDB-4A14-B5D9-E51490E5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1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A09-C4D8-4381-BA28-510062727E38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C92A-5CDB-4A14-B5D9-E51490E5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5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A09-C4D8-4381-BA28-510062727E38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C92A-5CDB-4A14-B5D9-E51490E5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81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A09-C4D8-4381-BA28-510062727E38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C92A-5CDB-4A14-B5D9-E51490E5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73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A09-C4D8-4381-BA28-510062727E38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C92A-5CDB-4A14-B5D9-E51490E5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43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A09-C4D8-4381-BA28-510062727E38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C92A-5CDB-4A14-B5D9-E51490E5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51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A09-C4D8-4381-BA28-510062727E38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C92A-5CDB-4A14-B5D9-E51490E5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9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mo, Video etc. &quot;special&quot; slides">
    <p:bg>
      <p:bgPr>
        <a:solidFill>
          <a:srgbClr val="8CC6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215" y="1447800"/>
            <a:ext cx="3154787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213" y="5630478"/>
            <a:ext cx="3154788" cy="461665"/>
          </a:xfrm>
        </p:spPr>
        <p:txBody>
          <a:bodyPr>
            <a:noAutofit/>
          </a:bodyPr>
          <a:lstStyle>
            <a:lvl1pPr marL="0" indent="0" algn="l" defTabSz="685755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180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17215" y="4160520"/>
            <a:ext cx="6656137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950" b="0" i="0" u="none" strike="noStrike" kern="1200" cap="none" spc="-482" normalizeH="0" baseline="0" noProof="0" dirty="0" smtClean="0">
                <a:ln w="11430"/>
                <a:solidFill>
                  <a:schemeClr val="accent4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6220586" y="2008094"/>
            <a:ext cx="1702251" cy="2169610"/>
          </a:xfrm>
          <a:custGeom>
            <a:avLst/>
            <a:gdLst>
              <a:gd name="T0" fmla="*/ 150 w 154"/>
              <a:gd name="T1" fmla="*/ 40 h 148"/>
              <a:gd name="T2" fmla="*/ 91 w 154"/>
              <a:gd name="T3" fmla="*/ 40 h 148"/>
              <a:gd name="T4" fmla="*/ 124 w 154"/>
              <a:gd name="T5" fmla="*/ 3 h 148"/>
              <a:gd name="T6" fmla="*/ 120 w 154"/>
              <a:gd name="T7" fmla="*/ 0 h 148"/>
              <a:gd name="T8" fmla="*/ 77 w 154"/>
              <a:gd name="T9" fmla="*/ 39 h 148"/>
              <a:gd name="T10" fmla="*/ 36 w 154"/>
              <a:gd name="T11" fmla="*/ 0 h 148"/>
              <a:gd name="T12" fmla="*/ 32 w 154"/>
              <a:gd name="T13" fmla="*/ 3 h 148"/>
              <a:gd name="T14" fmla="*/ 66 w 154"/>
              <a:gd name="T15" fmla="*/ 40 h 148"/>
              <a:gd name="T16" fmla="*/ 4 w 154"/>
              <a:gd name="T17" fmla="*/ 40 h 148"/>
              <a:gd name="T18" fmla="*/ 0 w 154"/>
              <a:gd name="T19" fmla="*/ 44 h 148"/>
              <a:gd name="T20" fmla="*/ 0 w 154"/>
              <a:gd name="T21" fmla="*/ 144 h 148"/>
              <a:gd name="T22" fmla="*/ 4 w 154"/>
              <a:gd name="T23" fmla="*/ 148 h 148"/>
              <a:gd name="T24" fmla="*/ 150 w 154"/>
              <a:gd name="T25" fmla="*/ 148 h 148"/>
              <a:gd name="T26" fmla="*/ 154 w 154"/>
              <a:gd name="T27" fmla="*/ 144 h 148"/>
              <a:gd name="T28" fmla="*/ 154 w 154"/>
              <a:gd name="T29" fmla="*/ 44 h 148"/>
              <a:gd name="T30" fmla="*/ 150 w 154"/>
              <a:gd name="T31" fmla="*/ 40 h 148"/>
              <a:gd name="T32" fmla="*/ 145 w 154"/>
              <a:gd name="T33" fmla="*/ 135 h 148"/>
              <a:gd name="T34" fmla="*/ 141 w 154"/>
              <a:gd name="T35" fmla="*/ 139 h 148"/>
              <a:gd name="T36" fmla="*/ 13 w 154"/>
              <a:gd name="T37" fmla="*/ 139 h 148"/>
              <a:gd name="T38" fmla="*/ 9 w 154"/>
              <a:gd name="T39" fmla="*/ 135 h 148"/>
              <a:gd name="T40" fmla="*/ 9 w 154"/>
              <a:gd name="T41" fmla="*/ 52 h 148"/>
              <a:gd name="T42" fmla="*/ 13 w 154"/>
              <a:gd name="T43" fmla="*/ 48 h 148"/>
              <a:gd name="T44" fmla="*/ 141 w 154"/>
              <a:gd name="T45" fmla="*/ 48 h 148"/>
              <a:gd name="T46" fmla="*/ 145 w 154"/>
              <a:gd name="T47" fmla="*/ 52 h 148"/>
              <a:gd name="T48" fmla="*/ 145 w 154"/>
              <a:gd name="T49" fmla="*/ 13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4" h="148">
                <a:moveTo>
                  <a:pt x="150" y="40"/>
                </a:moveTo>
                <a:cubicBezTo>
                  <a:pt x="91" y="40"/>
                  <a:pt x="91" y="40"/>
                  <a:pt x="91" y="4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0" y="0"/>
                  <a:pt x="120" y="0"/>
                  <a:pt x="120" y="0"/>
                </a:cubicBezTo>
                <a:cubicBezTo>
                  <a:pt x="77" y="39"/>
                  <a:pt x="77" y="39"/>
                  <a:pt x="77" y="39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3"/>
                  <a:pt x="32" y="3"/>
                  <a:pt x="32" y="3"/>
                </a:cubicBezTo>
                <a:cubicBezTo>
                  <a:pt x="66" y="40"/>
                  <a:pt x="66" y="40"/>
                  <a:pt x="66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42"/>
                  <a:pt x="0" y="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6"/>
                  <a:pt x="2" y="148"/>
                  <a:pt x="4" y="148"/>
                </a:cubicBezTo>
                <a:cubicBezTo>
                  <a:pt x="150" y="148"/>
                  <a:pt x="150" y="148"/>
                  <a:pt x="150" y="148"/>
                </a:cubicBezTo>
                <a:cubicBezTo>
                  <a:pt x="152" y="148"/>
                  <a:pt x="154" y="146"/>
                  <a:pt x="154" y="144"/>
                </a:cubicBezTo>
                <a:cubicBezTo>
                  <a:pt x="154" y="44"/>
                  <a:pt x="154" y="44"/>
                  <a:pt x="154" y="44"/>
                </a:cubicBezTo>
                <a:cubicBezTo>
                  <a:pt x="154" y="42"/>
                  <a:pt x="152" y="40"/>
                  <a:pt x="150" y="40"/>
                </a:cubicBezTo>
                <a:close/>
                <a:moveTo>
                  <a:pt x="145" y="135"/>
                </a:moveTo>
                <a:cubicBezTo>
                  <a:pt x="145" y="137"/>
                  <a:pt x="143" y="139"/>
                  <a:pt x="141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1" y="139"/>
                  <a:pt x="9" y="137"/>
                  <a:pt x="9" y="135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50"/>
                  <a:pt x="11" y="48"/>
                  <a:pt x="13" y="48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3" y="48"/>
                  <a:pt x="145" y="50"/>
                  <a:pt x="145" y="52"/>
                </a:cubicBezTo>
                <a:lnTo>
                  <a:pt x="145" y="1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217"/>
            <a:endParaRPr lang="en-US" sz="1800">
              <a:solidFill>
                <a:srgbClr val="292929"/>
              </a:solidFill>
            </a:endParaRPr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3" y="0"/>
          <a:ext cx="119093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" y="0"/>
                        <a:ext cx="119093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6"/>
          <p:cNvSpPr>
            <a:spLocks noEditPoints="1"/>
          </p:cNvSpPr>
          <p:nvPr userDrawn="1">
            <p:custDataLst>
              <p:tags r:id="rId3"/>
            </p:custDataLst>
          </p:nvPr>
        </p:nvSpPr>
        <p:spPr bwMode="auto">
          <a:xfrm>
            <a:off x="6220586" y="2008094"/>
            <a:ext cx="1702251" cy="2169610"/>
          </a:xfrm>
          <a:custGeom>
            <a:avLst/>
            <a:gdLst>
              <a:gd name="T0" fmla="*/ 150 w 154"/>
              <a:gd name="T1" fmla="*/ 40 h 148"/>
              <a:gd name="T2" fmla="*/ 91 w 154"/>
              <a:gd name="T3" fmla="*/ 40 h 148"/>
              <a:gd name="T4" fmla="*/ 124 w 154"/>
              <a:gd name="T5" fmla="*/ 3 h 148"/>
              <a:gd name="T6" fmla="*/ 120 w 154"/>
              <a:gd name="T7" fmla="*/ 0 h 148"/>
              <a:gd name="T8" fmla="*/ 77 w 154"/>
              <a:gd name="T9" fmla="*/ 39 h 148"/>
              <a:gd name="T10" fmla="*/ 36 w 154"/>
              <a:gd name="T11" fmla="*/ 0 h 148"/>
              <a:gd name="T12" fmla="*/ 32 w 154"/>
              <a:gd name="T13" fmla="*/ 3 h 148"/>
              <a:gd name="T14" fmla="*/ 66 w 154"/>
              <a:gd name="T15" fmla="*/ 40 h 148"/>
              <a:gd name="T16" fmla="*/ 4 w 154"/>
              <a:gd name="T17" fmla="*/ 40 h 148"/>
              <a:gd name="T18" fmla="*/ 0 w 154"/>
              <a:gd name="T19" fmla="*/ 44 h 148"/>
              <a:gd name="T20" fmla="*/ 0 w 154"/>
              <a:gd name="T21" fmla="*/ 144 h 148"/>
              <a:gd name="T22" fmla="*/ 4 w 154"/>
              <a:gd name="T23" fmla="*/ 148 h 148"/>
              <a:gd name="T24" fmla="*/ 150 w 154"/>
              <a:gd name="T25" fmla="*/ 148 h 148"/>
              <a:gd name="T26" fmla="*/ 154 w 154"/>
              <a:gd name="T27" fmla="*/ 144 h 148"/>
              <a:gd name="T28" fmla="*/ 154 w 154"/>
              <a:gd name="T29" fmla="*/ 44 h 148"/>
              <a:gd name="T30" fmla="*/ 150 w 154"/>
              <a:gd name="T31" fmla="*/ 40 h 148"/>
              <a:gd name="T32" fmla="*/ 145 w 154"/>
              <a:gd name="T33" fmla="*/ 135 h 148"/>
              <a:gd name="T34" fmla="*/ 141 w 154"/>
              <a:gd name="T35" fmla="*/ 139 h 148"/>
              <a:gd name="T36" fmla="*/ 13 w 154"/>
              <a:gd name="T37" fmla="*/ 139 h 148"/>
              <a:gd name="T38" fmla="*/ 9 w 154"/>
              <a:gd name="T39" fmla="*/ 135 h 148"/>
              <a:gd name="T40" fmla="*/ 9 w 154"/>
              <a:gd name="T41" fmla="*/ 52 h 148"/>
              <a:gd name="T42" fmla="*/ 13 w 154"/>
              <a:gd name="T43" fmla="*/ 48 h 148"/>
              <a:gd name="T44" fmla="*/ 141 w 154"/>
              <a:gd name="T45" fmla="*/ 48 h 148"/>
              <a:gd name="T46" fmla="*/ 145 w 154"/>
              <a:gd name="T47" fmla="*/ 52 h 148"/>
              <a:gd name="T48" fmla="*/ 145 w 154"/>
              <a:gd name="T49" fmla="*/ 13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4" h="148">
                <a:moveTo>
                  <a:pt x="150" y="40"/>
                </a:moveTo>
                <a:cubicBezTo>
                  <a:pt x="91" y="40"/>
                  <a:pt x="91" y="40"/>
                  <a:pt x="91" y="4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0" y="0"/>
                  <a:pt x="120" y="0"/>
                  <a:pt x="120" y="0"/>
                </a:cubicBezTo>
                <a:cubicBezTo>
                  <a:pt x="77" y="39"/>
                  <a:pt x="77" y="39"/>
                  <a:pt x="77" y="39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3"/>
                  <a:pt x="32" y="3"/>
                  <a:pt x="32" y="3"/>
                </a:cubicBezTo>
                <a:cubicBezTo>
                  <a:pt x="66" y="40"/>
                  <a:pt x="66" y="40"/>
                  <a:pt x="66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42"/>
                  <a:pt x="0" y="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6"/>
                  <a:pt x="2" y="148"/>
                  <a:pt x="4" y="148"/>
                </a:cubicBezTo>
                <a:cubicBezTo>
                  <a:pt x="150" y="148"/>
                  <a:pt x="150" y="148"/>
                  <a:pt x="150" y="148"/>
                </a:cubicBezTo>
                <a:cubicBezTo>
                  <a:pt x="152" y="148"/>
                  <a:pt x="154" y="146"/>
                  <a:pt x="154" y="144"/>
                </a:cubicBezTo>
                <a:cubicBezTo>
                  <a:pt x="154" y="44"/>
                  <a:pt x="154" y="44"/>
                  <a:pt x="154" y="44"/>
                </a:cubicBezTo>
                <a:cubicBezTo>
                  <a:pt x="154" y="42"/>
                  <a:pt x="152" y="40"/>
                  <a:pt x="150" y="40"/>
                </a:cubicBezTo>
                <a:close/>
                <a:moveTo>
                  <a:pt x="145" y="135"/>
                </a:moveTo>
                <a:cubicBezTo>
                  <a:pt x="145" y="137"/>
                  <a:pt x="143" y="139"/>
                  <a:pt x="141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1" y="139"/>
                  <a:pt x="9" y="137"/>
                  <a:pt x="9" y="135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50"/>
                  <a:pt x="11" y="48"/>
                  <a:pt x="13" y="48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3" y="48"/>
                  <a:pt x="145" y="50"/>
                  <a:pt x="145" y="52"/>
                </a:cubicBezTo>
                <a:lnTo>
                  <a:pt x="145" y="1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217"/>
            <a:endParaRPr lang="en-US" sz="180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0003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mo, Video etc. &quot;special&quot; slides">
    <p:bg>
      <p:bgPr>
        <a:solidFill>
          <a:schemeClr val="accent2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215" y="1447800"/>
            <a:ext cx="3154787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213" y="5630478"/>
            <a:ext cx="3154788" cy="461665"/>
          </a:xfrm>
        </p:spPr>
        <p:txBody>
          <a:bodyPr>
            <a:noAutofit/>
          </a:bodyPr>
          <a:lstStyle>
            <a:lvl1pPr marL="0" indent="0" algn="l" defTabSz="685755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180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17215" y="4160520"/>
            <a:ext cx="6656137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950" b="0" i="0" u="none" strike="noStrike" kern="1200" cap="none" spc="-482" normalizeH="0" baseline="0" noProof="0" dirty="0" smtClean="0">
                <a:ln w="11430"/>
                <a:solidFill>
                  <a:schemeClr val="accent2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  <p:grpSp>
        <p:nvGrpSpPr>
          <p:cNvPr id="8" name="Group 7"/>
          <p:cNvGrpSpPr/>
          <p:nvPr/>
        </p:nvGrpSpPr>
        <p:grpSpPr bwMode="black">
          <a:xfrm>
            <a:off x="5929975" y="2242931"/>
            <a:ext cx="2383307" cy="1934622"/>
            <a:chOff x="10387012" y="4179358"/>
            <a:chExt cx="974726" cy="593725"/>
          </a:xfrm>
          <a:solidFill>
            <a:srgbClr val="FFFFFF"/>
          </a:solidFill>
        </p:grpSpPr>
        <p:sp>
          <p:nvSpPr>
            <p:cNvPr id="9" name="Freeform 26"/>
            <p:cNvSpPr>
              <a:spLocks/>
            </p:cNvSpPr>
            <p:nvPr/>
          </p:nvSpPr>
          <p:spPr bwMode="black">
            <a:xfrm>
              <a:off x="10506075" y="4258733"/>
              <a:ext cx="706438" cy="514350"/>
            </a:xfrm>
            <a:custGeom>
              <a:avLst/>
              <a:gdLst>
                <a:gd name="T0" fmla="*/ 183 w 188"/>
                <a:gd name="T1" fmla="*/ 84 h 137"/>
                <a:gd name="T2" fmla="*/ 104 w 188"/>
                <a:gd name="T3" fmla="*/ 27 h 137"/>
                <a:gd name="T4" fmla="*/ 86 w 188"/>
                <a:gd name="T5" fmla="*/ 19 h 137"/>
                <a:gd name="T6" fmla="*/ 59 w 188"/>
                <a:gd name="T7" fmla="*/ 34 h 137"/>
                <a:gd name="T8" fmla="*/ 56 w 188"/>
                <a:gd name="T9" fmla="*/ 36 h 137"/>
                <a:gd name="T10" fmla="*/ 43 w 188"/>
                <a:gd name="T11" fmla="*/ 38 h 137"/>
                <a:gd name="T12" fmla="*/ 43 w 188"/>
                <a:gd name="T13" fmla="*/ 38 h 137"/>
                <a:gd name="T14" fmla="*/ 26 w 188"/>
                <a:gd name="T15" fmla="*/ 27 h 137"/>
                <a:gd name="T16" fmla="*/ 24 w 188"/>
                <a:gd name="T17" fmla="*/ 14 h 137"/>
                <a:gd name="T18" fmla="*/ 31 w 188"/>
                <a:gd name="T19" fmla="*/ 0 h 137"/>
                <a:gd name="T20" fmla="*/ 21 w 188"/>
                <a:gd name="T21" fmla="*/ 0 h 137"/>
                <a:gd name="T22" fmla="*/ 1 w 188"/>
                <a:gd name="T23" fmla="*/ 79 h 137"/>
                <a:gd name="T24" fmla="*/ 4 w 188"/>
                <a:gd name="T25" fmla="*/ 80 h 137"/>
                <a:gd name="T26" fmla="*/ 16 w 188"/>
                <a:gd name="T27" fmla="*/ 70 h 137"/>
                <a:gd name="T28" fmla="*/ 22 w 188"/>
                <a:gd name="T29" fmla="*/ 70 h 137"/>
                <a:gd name="T30" fmla="*/ 32 w 188"/>
                <a:gd name="T31" fmla="*/ 74 h 137"/>
                <a:gd name="T32" fmla="*/ 43 w 188"/>
                <a:gd name="T33" fmla="*/ 72 h 137"/>
                <a:gd name="T34" fmla="*/ 44 w 188"/>
                <a:gd name="T35" fmla="*/ 72 h 137"/>
                <a:gd name="T36" fmla="*/ 53 w 188"/>
                <a:gd name="T37" fmla="*/ 76 h 137"/>
                <a:gd name="T38" fmla="*/ 65 w 188"/>
                <a:gd name="T39" fmla="*/ 74 h 137"/>
                <a:gd name="T40" fmla="*/ 67 w 188"/>
                <a:gd name="T41" fmla="*/ 74 h 137"/>
                <a:gd name="T42" fmla="*/ 80 w 188"/>
                <a:gd name="T43" fmla="*/ 88 h 137"/>
                <a:gd name="T44" fmla="*/ 83 w 188"/>
                <a:gd name="T45" fmla="*/ 88 h 137"/>
                <a:gd name="T46" fmla="*/ 85 w 188"/>
                <a:gd name="T47" fmla="*/ 89 h 137"/>
                <a:gd name="T48" fmla="*/ 99 w 188"/>
                <a:gd name="T49" fmla="*/ 108 h 137"/>
                <a:gd name="T50" fmla="*/ 99 w 188"/>
                <a:gd name="T51" fmla="*/ 110 h 137"/>
                <a:gd name="T52" fmla="*/ 96 w 188"/>
                <a:gd name="T53" fmla="*/ 124 h 137"/>
                <a:gd name="T54" fmla="*/ 114 w 188"/>
                <a:gd name="T55" fmla="*/ 137 h 137"/>
                <a:gd name="T56" fmla="*/ 123 w 188"/>
                <a:gd name="T57" fmla="*/ 132 h 137"/>
                <a:gd name="T58" fmla="*/ 124 w 188"/>
                <a:gd name="T59" fmla="*/ 124 h 137"/>
                <a:gd name="T60" fmla="*/ 108 w 188"/>
                <a:gd name="T61" fmla="*/ 112 h 137"/>
                <a:gd name="T62" fmla="*/ 107 w 188"/>
                <a:gd name="T63" fmla="*/ 109 h 137"/>
                <a:gd name="T64" fmla="*/ 110 w 188"/>
                <a:gd name="T65" fmla="*/ 109 h 137"/>
                <a:gd name="T66" fmla="*/ 136 w 188"/>
                <a:gd name="T67" fmla="*/ 127 h 137"/>
                <a:gd name="T68" fmla="*/ 145 w 188"/>
                <a:gd name="T69" fmla="*/ 123 h 137"/>
                <a:gd name="T70" fmla="*/ 147 w 188"/>
                <a:gd name="T71" fmla="*/ 114 h 137"/>
                <a:gd name="T72" fmla="*/ 117 w 188"/>
                <a:gd name="T73" fmla="*/ 93 h 137"/>
                <a:gd name="T74" fmla="*/ 117 w 188"/>
                <a:gd name="T75" fmla="*/ 90 h 137"/>
                <a:gd name="T76" fmla="*/ 120 w 188"/>
                <a:gd name="T77" fmla="*/ 89 h 137"/>
                <a:gd name="T78" fmla="*/ 156 w 188"/>
                <a:gd name="T79" fmla="*/ 116 h 137"/>
                <a:gd name="T80" fmla="*/ 165 w 188"/>
                <a:gd name="T81" fmla="*/ 111 h 137"/>
                <a:gd name="T82" fmla="*/ 167 w 188"/>
                <a:gd name="T83" fmla="*/ 102 h 137"/>
                <a:gd name="T84" fmla="*/ 137 w 188"/>
                <a:gd name="T85" fmla="*/ 81 h 137"/>
                <a:gd name="T86" fmla="*/ 136 w 188"/>
                <a:gd name="T87" fmla="*/ 78 h 137"/>
                <a:gd name="T88" fmla="*/ 139 w 188"/>
                <a:gd name="T89" fmla="*/ 77 h 137"/>
                <a:gd name="T90" fmla="*/ 176 w 188"/>
                <a:gd name="T91" fmla="*/ 104 h 137"/>
                <a:gd name="T92" fmla="*/ 185 w 188"/>
                <a:gd name="T93" fmla="*/ 99 h 137"/>
                <a:gd name="T94" fmla="*/ 183 w 188"/>
                <a:gd name="T95" fmla="*/ 8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8" h="137">
                  <a:moveTo>
                    <a:pt x="183" y="84"/>
                  </a:moveTo>
                  <a:cubicBezTo>
                    <a:pt x="104" y="27"/>
                    <a:pt x="104" y="27"/>
                    <a:pt x="104" y="27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2" y="38"/>
                    <a:pt x="47" y="39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36" y="38"/>
                    <a:pt x="30" y="34"/>
                    <a:pt x="26" y="27"/>
                  </a:cubicBezTo>
                  <a:cubicBezTo>
                    <a:pt x="24" y="23"/>
                    <a:pt x="23" y="19"/>
                    <a:pt x="24" y="14"/>
                  </a:cubicBezTo>
                  <a:cubicBezTo>
                    <a:pt x="24" y="9"/>
                    <a:pt x="27" y="4"/>
                    <a:pt x="31" y="0"/>
                  </a:cubicBezTo>
                  <a:cubicBezTo>
                    <a:pt x="25" y="0"/>
                    <a:pt x="21" y="0"/>
                    <a:pt x="21" y="0"/>
                  </a:cubicBezTo>
                  <a:cubicBezTo>
                    <a:pt x="21" y="0"/>
                    <a:pt x="0" y="40"/>
                    <a:pt x="1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6" y="75"/>
                    <a:pt x="10" y="72"/>
                    <a:pt x="16" y="70"/>
                  </a:cubicBezTo>
                  <a:cubicBezTo>
                    <a:pt x="18" y="70"/>
                    <a:pt x="20" y="70"/>
                    <a:pt x="22" y="70"/>
                  </a:cubicBezTo>
                  <a:cubicBezTo>
                    <a:pt x="25" y="70"/>
                    <a:pt x="29" y="72"/>
                    <a:pt x="32" y="74"/>
                  </a:cubicBezTo>
                  <a:cubicBezTo>
                    <a:pt x="35" y="72"/>
                    <a:pt x="39" y="71"/>
                    <a:pt x="43" y="72"/>
                  </a:cubicBezTo>
                  <a:cubicBezTo>
                    <a:pt x="43" y="72"/>
                    <a:pt x="44" y="72"/>
                    <a:pt x="44" y="72"/>
                  </a:cubicBezTo>
                  <a:cubicBezTo>
                    <a:pt x="48" y="72"/>
                    <a:pt x="51" y="74"/>
                    <a:pt x="53" y="76"/>
                  </a:cubicBezTo>
                  <a:cubicBezTo>
                    <a:pt x="56" y="74"/>
                    <a:pt x="60" y="73"/>
                    <a:pt x="65" y="74"/>
                  </a:cubicBezTo>
                  <a:cubicBezTo>
                    <a:pt x="65" y="74"/>
                    <a:pt x="66" y="74"/>
                    <a:pt x="67" y="74"/>
                  </a:cubicBezTo>
                  <a:cubicBezTo>
                    <a:pt x="74" y="76"/>
                    <a:pt x="79" y="81"/>
                    <a:pt x="80" y="88"/>
                  </a:cubicBezTo>
                  <a:cubicBezTo>
                    <a:pt x="81" y="88"/>
                    <a:pt x="82" y="88"/>
                    <a:pt x="83" y="88"/>
                  </a:cubicBezTo>
                  <a:cubicBezTo>
                    <a:pt x="84" y="88"/>
                    <a:pt x="84" y="88"/>
                    <a:pt x="85" y="89"/>
                  </a:cubicBezTo>
                  <a:cubicBezTo>
                    <a:pt x="94" y="91"/>
                    <a:pt x="100" y="99"/>
                    <a:pt x="99" y="108"/>
                  </a:cubicBezTo>
                  <a:cubicBezTo>
                    <a:pt x="99" y="109"/>
                    <a:pt x="99" y="110"/>
                    <a:pt x="99" y="11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7" y="137"/>
                    <a:pt x="120" y="135"/>
                    <a:pt x="123" y="132"/>
                  </a:cubicBezTo>
                  <a:cubicBezTo>
                    <a:pt x="124" y="130"/>
                    <a:pt x="125" y="127"/>
                    <a:pt x="124" y="124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7" y="111"/>
                    <a:pt x="107" y="110"/>
                    <a:pt x="107" y="109"/>
                  </a:cubicBezTo>
                  <a:cubicBezTo>
                    <a:pt x="108" y="108"/>
                    <a:pt x="109" y="108"/>
                    <a:pt x="110" y="109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40" y="127"/>
                    <a:pt x="143" y="126"/>
                    <a:pt x="145" y="123"/>
                  </a:cubicBezTo>
                  <a:cubicBezTo>
                    <a:pt x="147" y="120"/>
                    <a:pt x="147" y="117"/>
                    <a:pt x="147" y="114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6" y="92"/>
                    <a:pt x="116" y="91"/>
                    <a:pt x="117" y="90"/>
                  </a:cubicBezTo>
                  <a:cubicBezTo>
                    <a:pt x="117" y="89"/>
                    <a:pt x="119" y="89"/>
                    <a:pt x="120" y="89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9" y="116"/>
                    <a:pt x="163" y="114"/>
                    <a:pt x="165" y="111"/>
                  </a:cubicBezTo>
                  <a:cubicBezTo>
                    <a:pt x="167" y="108"/>
                    <a:pt x="167" y="105"/>
                    <a:pt x="167" y="102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6" y="80"/>
                    <a:pt x="136" y="79"/>
                    <a:pt x="136" y="78"/>
                  </a:cubicBezTo>
                  <a:cubicBezTo>
                    <a:pt x="137" y="77"/>
                    <a:pt x="138" y="76"/>
                    <a:pt x="139" y="77"/>
                  </a:cubicBezTo>
                  <a:cubicBezTo>
                    <a:pt x="176" y="104"/>
                    <a:pt x="176" y="104"/>
                    <a:pt x="176" y="104"/>
                  </a:cubicBezTo>
                  <a:cubicBezTo>
                    <a:pt x="180" y="104"/>
                    <a:pt x="183" y="102"/>
                    <a:pt x="185" y="99"/>
                  </a:cubicBezTo>
                  <a:cubicBezTo>
                    <a:pt x="188" y="94"/>
                    <a:pt x="187" y="87"/>
                    <a:pt x="183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200">
                <a:solidFill>
                  <a:srgbClr val="292929"/>
                </a:solidFill>
              </a:endParaRPr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black">
            <a:xfrm>
              <a:off x="10615612" y="4179358"/>
              <a:ext cx="657225" cy="376238"/>
            </a:xfrm>
            <a:custGeom>
              <a:avLst/>
              <a:gdLst>
                <a:gd name="T0" fmla="*/ 127 w 175"/>
                <a:gd name="T1" fmla="*/ 31 h 100"/>
                <a:gd name="T2" fmla="*/ 119 w 175"/>
                <a:gd name="T3" fmla="*/ 28 h 100"/>
                <a:gd name="T4" fmla="*/ 62 w 175"/>
                <a:gd name="T5" fmla="*/ 2 h 100"/>
                <a:gd name="T6" fmla="*/ 49 w 175"/>
                <a:gd name="T7" fmla="*/ 3 h 100"/>
                <a:gd name="T8" fmla="*/ 26 w 175"/>
                <a:gd name="T9" fmla="*/ 16 h 100"/>
                <a:gd name="T10" fmla="*/ 9 w 175"/>
                <a:gd name="T11" fmla="*/ 25 h 100"/>
                <a:gd name="T12" fmla="*/ 4 w 175"/>
                <a:gd name="T13" fmla="*/ 45 h 100"/>
                <a:gd name="T14" fmla="*/ 15 w 175"/>
                <a:gd name="T15" fmla="*/ 52 h 100"/>
                <a:gd name="T16" fmla="*/ 23 w 175"/>
                <a:gd name="T17" fmla="*/ 50 h 100"/>
                <a:gd name="T18" fmla="*/ 23 w 175"/>
                <a:gd name="T19" fmla="*/ 50 h 100"/>
                <a:gd name="T20" fmla="*/ 57 w 175"/>
                <a:gd name="T21" fmla="*/ 32 h 100"/>
                <a:gd name="T22" fmla="*/ 79 w 175"/>
                <a:gd name="T23" fmla="*/ 42 h 100"/>
                <a:gd name="T24" fmla="*/ 109 w 175"/>
                <a:gd name="T25" fmla="*/ 64 h 100"/>
                <a:gd name="T26" fmla="*/ 158 w 175"/>
                <a:gd name="T27" fmla="*/ 99 h 100"/>
                <a:gd name="T28" fmla="*/ 159 w 175"/>
                <a:gd name="T29" fmla="*/ 100 h 100"/>
                <a:gd name="T30" fmla="*/ 173 w 175"/>
                <a:gd name="T31" fmla="*/ 97 h 100"/>
                <a:gd name="T32" fmla="*/ 154 w 175"/>
                <a:gd name="T33" fmla="*/ 29 h 100"/>
                <a:gd name="T34" fmla="*/ 127 w 175"/>
                <a:gd name="T35" fmla="*/ 3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00">
                  <a:moveTo>
                    <a:pt x="127" y="31"/>
                  </a:moveTo>
                  <a:cubicBezTo>
                    <a:pt x="125" y="31"/>
                    <a:pt x="122" y="30"/>
                    <a:pt x="119" y="28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8" y="0"/>
                    <a:pt x="53" y="1"/>
                    <a:pt x="49" y="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" y="29"/>
                    <a:pt x="0" y="38"/>
                    <a:pt x="4" y="45"/>
                  </a:cubicBezTo>
                  <a:cubicBezTo>
                    <a:pt x="6" y="49"/>
                    <a:pt x="10" y="52"/>
                    <a:pt x="15" y="52"/>
                  </a:cubicBezTo>
                  <a:cubicBezTo>
                    <a:pt x="18" y="52"/>
                    <a:pt x="21" y="52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58" y="99"/>
                    <a:pt x="159" y="100"/>
                    <a:pt x="159" y="100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5" y="51"/>
                    <a:pt x="154" y="29"/>
                    <a:pt x="154" y="29"/>
                  </a:cubicBezTo>
                  <a:cubicBezTo>
                    <a:pt x="154" y="29"/>
                    <a:pt x="133" y="33"/>
                    <a:pt x="12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200">
                <a:solidFill>
                  <a:srgbClr val="292929"/>
                </a:solidFill>
              </a:endParaRPr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black">
            <a:xfrm>
              <a:off x="10536237" y="4544483"/>
              <a:ext cx="319088" cy="220663"/>
            </a:xfrm>
            <a:custGeom>
              <a:avLst/>
              <a:gdLst>
                <a:gd name="T0" fmla="*/ 76 w 85"/>
                <a:gd name="T1" fmla="*/ 20 h 59"/>
                <a:gd name="T2" fmla="*/ 64 w 85"/>
                <a:gd name="T3" fmla="*/ 25 h 59"/>
                <a:gd name="T4" fmla="*/ 65 w 85"/>
                <a:gd name="T5" fmla="*/ 18 h 59"/>
                <a:gd name="T6" fmla="*/ 57 w 85"/>
                <a:gd name="T7" fmla="*/ 5 h 59"/>
                <a:gd name="T8" fmla="*/ 44 w 85"/>
                <a:gd name="T9" fmla="*/ 13 h 59"/>
                <a:gd name="T10" fmla="*/ 44 w 85"/>
                <a:gd name="T11" fmla="*/ 14 h 59"/>
                <a:gd name="T12" fmla="*/ 35 w 85"/>
                <a:gd name="T13" fmla="*/ 3 h 59"/>
                <a:gd name="T14" fmla="*/ 23 w 85"/>
                <a:gd name="T15" fmla="*/ 10 h 59"/>
                <a:gd name="T16" fmla="*/ 23 w 85"/>
                <a:gd name="T17" fmla="*/ 10 h 59"/>
                <a:gd name="T18" fmla="*/ 10 w 85"/>
                <a:gd name="T19" fmla="*/ 1 h 59"/>
                <a:gd name="T20" fmla="*/ 1 w 85"/>
                <a:gd name="T21" fmla="*/ 14 h 59"/>
                <a:gd name="T22" fmla="*/ 4 w 85"/>
                <a:gd name="T23" fmla="*/ 28 h 59"/>
                <a:gd name="T24" fmla="*/ 14 w 85"/>
                <a:gd name="T25" fmla="*/ 36 h 59"/>
                <a:gd name="T26" fmla="*/ 17 w 85"/>
                <a:gd name="T27" fmla="*/ 36 h 59"/>
                <a:gd name="T28" fmla="*/ 19 w 85"/>
                <a:gd name="T29" fmla="*/ 35 h 59"/>
                <a:gd name="T30" fmla="*/ 27 w 85"/>
                <a:gd name="T31" fmla="*/ 43 h 59"/>
                <a:gd name="T32" fmla="*/ 28 w 85"/>
                <a:gd name="T33" fmla="*/ 43 h 59"/>
                <a:gd name="T34" fmla="*/ 39 w 85"/>
                <a:gd name="T35" fmla="*/ 38 h 59"/>
                <a:gd name="T36" fmla="*/ 38 w 85"/>
                <a:gd name="T37" fmla="*/ 39 h 59"/>
                <a:gd name="T38" fmla="*/ 47 w 85"/>
                <a:gd name="T39" fmla="*/ 52 h 59"/>
                <a:gd name="T40" fmla="*/ 48 w 85"/>
                <a:gd name="T41" fmla="*/ 52 h 59"/>
                <a:gd name="T42" fmla="*/ 58 w 85"/>
                <a:gd name="T43" fmla="*/ 47 h 59"/>
                <a:gd name="T44" fmla="*/ 67 w 85"/>
                <a:gd name="T45" fmla="*/ 59 h 59"/>
                <a:gd name="T46" fmla="*/ 68 w 85"/>
                <a:gd name="T47" fmla="*/ 59 h 59"/>
                <a:gd name="T48" fmla="*/ 80 w 85"/>
                <a:gd name="T49" fmla="*/ 50 h 59"/>
                <a:gd name="T50" fmla="*/ 84 w 85"/>
                <a:gd name="T51" fmla="*/ 33 h 59"/>
                <a:gd name="T52" fmla="*/ 76 w 85"/>
                <a:gd name="T53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" h="59">
                  <a:moveTo>
                    <a:pt x="76" y="20"/>
                  </a:moveTo>
                  <a:cubicBezTo>
                    <a:pt x="71" y="19"/>
                    <a:pt x="66" y="21"/>
                    <a:pt x="64" y="25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2"/>
                    <a:pt x="63" y="6"/>
                    <a:pt x="57" y="5"/>
                  </a:cubicBezTo>
                  <a:cubicBezTo>
                    <a:pt x="51" y="4"/>
                    <a:pt x="45" y="7"/>
                    <a:pt x="44" y="1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9"/>
                    <a:pt x="40" y="4"/>
                    <a:pt x="35" y="3"/>
                  </a:cubicBezTo>
                  <a:cubicBezTo>
                    <a:pt x="30" y="2"/>
                    <a:pt x="24" y="5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4"/>
                    <a:pt x="15" y="0"/>
                    <a:pt x="10" y="1"/>
                  </a:cubicBezTo>
                  <a:cubicBezTo>
                    <a:pt x="4" y="3"/>
                    <a:pt x="0" y="8"/>
                    <a:pt x="1" y="14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32"/>
                    <a:pt x="9" y="36"/>
                    <a:pt x="14" y="36"/>
                  </a:cubicBezTo>
                  <a:cubicBezTo>
                    <a:pt x="15" y="36"/>
                    <a:pt x="16" y="36"/>
                    <a:pt x="17" y="36"/>
                  </a:cubicBezTo>
                  <a:cubicBezTo>
                    <a:pt x="18" y="36"/>
                    <a:pt x="18" y="36"/>
                    <a:pt x="19" y="35"/>
                  </a:cubicBezTo>
                  <a:cubicBezTo>
                    <a:pt x="20" y="39"/>
                    <a:pt x="23" y="42"/>
                    <a:pt x="27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2" y="43"/>
                    <a:pt x="36" y="41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44"/>
                    <a:pt x="41" y="50"/>
                    <a:pt x="47" y="52"/>
                  </a:cubicBezTo>
                  <a:cubicBezTo>
                    <a:pt x="47" y="52"/>
                    <a:pt x="47" y="52"/>
                    <a:pt x="48" y="52"/>
                  </a:cubicBezTo>
                  <a:cubicBezTo>
                    <a:pt x="52" y="52"/>
                    <a:pt x="56" y="50"/>
                    <a:pt x="58" y="47"/>
                  </a:cubicBezTo>
                  <a:cubicBezTo>
                    <a:pt x="58" y="52"/>
                    <a:pt x="61" y="57"/>
                    <a:pt x="67" y="59"/>
                  </a:cubicBezTo>
                  <a:cubicBezTo>
                    <a:pt x="67" y="59"/>
                    <a:pt x="67" y="59"/>
                    <a:pt x="68" y="59"/>
                  </a:cubicBezTo>
                  <a:cubicBezTo>
                    <a:pt x="73" y="59"/>
                    <a:pt x="78" y="56"/>
                    <a:pt x="80" y="50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5" y="27"/>
                    <a:pt x="81" y="21"/>
                    <a:pt x="7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200">
                <a:solidFill>
                  <a:srgbClr val="292929"/>
                </a:solidFill>
              </a:endParaRPr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black">
            <a:xfrm>
              <a:off x="11207750" y="4239683"/>
              <a:ext cx="153988" cy="319088"/>
            </a:xfrm>
            <a:custGeom>
              <a:avLst/>
              <a:gdLst>
                <a:gd name="T0" fmla="*/ 41 w 41"/>
                <a:gd name="T1" fmla="*/ 77 h 85"/>
                <a:gd name="T2" fmla="*/ 33 w 41"/>
                <a:gd name="T3" fmla="*/ 7 h 85"/>
                <a:gd name="T4" fmla="*/ 24 w 41"/>
                <a:gd name="T5" fmla="*/ 1 h 85"/>
                <a:gd name="T6" fmla="*/ 0 w 41"/>
                <a:gd name="T7" fmla="*/ 7 h 85"/>
                <a:gd name="T8" fmla="*/ 22 w 41"/>
                <a:gd name="T9" fmla="*/ 85 h 85"/>
                <a:gd name="T10" fmla="*/ 33 w 41"/>
                <a:gd name="T11" fmla="*/ 85 h 85"/>
                <a:gd name="T12" fmla="*/ 41 w 41"/>
                <a:gd name="T13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85">
                  <a:moveTo>
                    <a:pt x="41" y="7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32" y="2"/>
                    <a:pt x="28" y="0"/>
                    <a:pt x="24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5" y="32"/>
                    <a:pt x="22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8" y="85"/>
                    <a:pt x="41" y="81"/>
                    <a:pt x="41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200">
                <a:solidFill>
                  <a:srgbClr val="292929"/>
                </a:solidFill>
              </a:endParaRPr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black">
            <a:xfrm>
              <a:off x="10387012" y="4206346"/>
              <a:ext cx="176213" cy="352425"/>
            </a:xfrm>
            <a:custGeom>
              <a:avLst/>
              <a:gdLst>
                <a:gd name="T0" fmla="*/ 47 w 47"/>
                <a:gd name="T1" fmla="*/ 9 h 94"/>
                <a:gd name="T2" fmla="*/ 35 w 47"/>
                <a:gd name="T3" fmla="*/ 2 h 94"/>
                <a:gd name="T4" fmla="*/ 25 w 47"/>
                <a:gd name="T5" fmla="*/ 6 h 94"/>
                <a:gd name="T6" fmla="*/ 2 w 47"/>
                <a:gd name="T7" fmla="*/ 81 h 94"/>
                <a:gd name="T8" fmla="*/ 7 w 47"/>
                <a:gd name="T9" fmla="*/ 90 h 94"/>
                <a:gd name="T10" fmla="*/ 26 w 47"/>
                <a:gd name="T11" fmla="*/ 94 h 94"/>
                <a:gd name="T12" fmla="*/ 47 w 47"/>
                <a:gd name="T13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94">
                  <a:moveTo>
                    <a:pt x="47" y="9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1" y="0"/>
                    <a:pt x="27" y="2"/>
                    <a:pt x="25" y="6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86"/>
                    <a:pt x="3" y="90"/>
                    <a:pt x="7" y="90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4" y="52"/>
                    <a:pt x="47" y="9"/>
                    <a:pt x="4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200">
                <a:solidFill>
                  <a:srgbClr val="292929"/>
                </a:solidFill>
              </a:endParaRPr>
            </a:p>
          </p:txBody>
        </p:sp>
      </p:grp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3" y="0"/>
          <a:ext cx="119093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" y="0"/>
                        <a:ext cx="119093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 userDrawn="1">
            <p:custDataLst>
              <p:tags r:id="rId3"/>
            </p:custDataLst>
          </p:nvPr>
        </p:nvGrpSpPr>
        <p:grpSpPr bwMode="black">
          <a:xfrm>
            <a:off x="5929975" y="2242931"/>
            <a:ext cx="2383307" cy="1934622"/>
            <a:chOff x="10387012" y="4179358"/>
            <a:chExt cx="974726" cy="593725"/>
          </a:xfrm>
          <a:solidFill>
            <a:srgbClr val="FFFFFF"/>
          </a:solidFill>
        </p:grpSpPr>
        <p:sp>
          <p:nvSpPr>
            <p:cNvPr id="17" name="Freeform 26"/>
            <p:cNvSpPr>
              <a:spLocks/>
            </p:cNvSpPr>
            <p:nvPr/>
          </p:nvSpPr>
          <p:spPr bwMode="black">
            <a:xfrm>
              <a:off x="10506075" y="4258733"/>
              <a:ext cx="706438" cy="514350"/>
            </a:xfrm>
            <a:custGeom>
              <a:avLst/>
              <a:gdLst>
                <a:gd name="T0" fmla="*/ 183 w 188"/>
                <a:gd name="T1" fmla="*/ 84 h 137"/>
                <a:gd name="T2" fmla="*/ 104 w 188"/>
                <a:gd name="T3" fmla="*/ 27 h 137"/>
                <a:gd name="T4" fmla="*/ 86 w 188"/>
                <a:gd name="T5" fmla="*/ 19 h 137"/>
                <a:gd name="T6" fmla="*/ 59 w 188"/>
                <a:gd name="T7" fmla="*/ 34 h 137"/>
                <a:gd name="T8" fmla="*/ 56 w 188"/>
                <a:gd name="T9" fmla="*/ 36 h 137"/>
                <a:gd name="T10" fmla="*/ 43 w 188"/>
                <a:gd name="T11" fmla="*/ 38 h 137"/>
                <a:gd name="T12" fmla="*/ 43 w 188"/>
                <a:gd name="T13" fmla="*/ 38 h 137"/>
                <a:gd name="T14" fmla="*/ 26 w 188"/>
                <a:gd name="T15" fmla="*/ 27 h 137"/>
                <a:gd name="T16" fmla="*/ 24 w 188"/>
                <a:gd name="T17" fmla="*/ 14 h 137"/>
                <a:gd name="T18" fmla="*/ 31 w 188"/>
                <a:gd name="T19" fmla="*/ 0 h 137"/>
                <a:gd name="T20" fmla="*/ 21 w 188"/>
                <a:gd name="T21" fmla="*/ 0 h 137"/>
                <a:gd name="T22" fmla="*/ 1 w 188"/>
                <a:gd name="T23" fmla="*/ 79 h 137"/>
                <a:gd name="T24" fmla="*/ 4 w 188"/>
                <a:gd name="T25" fmla="*/ 80 h 137"/>
                <a:gd name="T26" fmla="*/ 16 w 188"/>
                <a:gd name="T27" fmla="*/ 70 h 137"/>
                <a:gd name="T28" fmla="*/ 22 w 188"/>
                <a:gd name="T29" fmla="*/ 70 h 137"/>
                <a:gd name="T30" fmla="*/ 32 w 188"/>
                <a:gd name="T31" fmla="*/ 74 h 137"/>
                <a:gd name="T32" fmla="*/ 43 w 188"/>
                <a:gd name="T33" fmla="*/ 72 h 137"/>
                <a:gd name="T34" fmla="*/ 44 w 188"/>
                <a:gd name="T35" fmla="*/ 72 h 137"/>
                <a:gd name="T36" fmla="*/ 53 w 188"/>
                <a:gd name="T37" fmla="*/ 76 h 137"/>
                <a:gd name="T38" fmla="*/ 65 w 188"/>
                <a:gd name="T39" fmla="*/ 74 h 137"/>
                <a:gd name="T40" fmla="*/ 67 w 188"/>
                <a:gd name="T41" fmla="*/ 74 h 137"/>
                <a:gd name="T42" fmla="*/ 80 w 188"/>
                <a:gd name="T43" fmla="*/ 88 h 137"/>
                <a:gd name="T44" fmla="*/ 83 w 188"/>
                <a:gd name="T45" fmla="*/ 88 h 137"/>
                <a:gd name="T46" fmla="*/ 85 w 188"/>
                <a:gd name="T47" fmla="*/ 89 h 137"/>
                <a:gd name="T48" fmla="*/ 99 w 188"/>
                <a:gd name="T49" fmla="*/ 108 h 137"/>
                <a:gd name="T50" fmla="*/ 99 w 188"/>
                <a:gd name="T51" fmla="*/ 110 h 137"/>
                <a:gd name="T52" fmla="*/ 96 w 188"/>
                <a:gd name="T53" fmla="*/ 124 h 137"/>
                <a:gd name="T54" fmla="*/ 114 w 188"/>
                <a:gd name="T55" fmla="*/ 137 h 137"/>
                <a:gd name="T56" fmla="*/ 123 w 188"/>
                <a:gd name="T57" fmla="*/ 132 h 137"/>
                <a:gd name="T58" fmla="*/ 124 w 188"/>
                <a:gd name="T59" fmla="*/ 124 h 137"/>
                <a:gd name="T60" fmla="*/ 108 w 188"/>
                <a:gd name="T61" fmla="*/ 112 h 137"/>
                <a:gd name="T62" fmla="*/ 107 w 188"/>
                <a:gd name="T63" fmla="*/ 109 h 137"/>
                <a:gd name="T64" fmla="*/ 110 w 188"/>
                <a:gd name="T65" fmla="*/ 109 h 137"/>
                <a:gd name="T66" fmla="*/ 136 w 188"/>
                <a:gd name="T67" fmla="*/ 127 h 137"/>
                <a:gd name="T68" fmla="*/ 145 w 188"/>
                <a:gd name="T69" fmla="*/ 123 h 137"/>
                <a:gd name="T70" fmla="*/ 147 w 188"/>
                <a:gd name="T71" fmla="*/ 114 h 137"/>
                <a:gd name="T72" fmla="*/ 117 w 188"/>
                <a:gd name="T73" fmla="*/ 93 h 137"/>
                <a:gd name="T74" fmla="*/ 117 w 188"/>
                <a:gd name="T75" fmla="*/ 90 h 137"/>
                <a:gd name="T76" fmla="*/ 120 w 188"/>
                <a:gd name="T77" fmla="*/ 89 h 137"/>
                <a:gd name="T78" fmla="*/ 156 w 188"/>
                <a:gd name="T79" fmla="*/ 116 h 137"/>
                <a:gd name="T80" fmla="*/ 165 w 188"/>
                <a:gd name="T81" fmla="*/ 111 h 137"/>
                <a:gd name="T82" fmla="*/ 167 w 188"/>
                <a:gd name="T83" fmla="*/ 102 h 137"/>
                <a:gd name="T84" fmla="*/ 137 w 188"/>
                <a:gd name="T85" fmla="*/ 81 h 137"/>
                <a:gd name="T86" fmla="*/ 136 w 188"/>
                <a:gd name="T87" fmla="*/ 78 h 137"/>
                <a:gd name="T88" fmla="*/ 139 w 188"/>
                <a:gd name="T89" fmla="*/ 77 h 137"/>
                <a:gd name="T90" fmla="*/ 176 w 188"/>
                <a:gd name="T91" fmla="*/ 104 h 137"/>
                <a:gd name="T92" fmla="*/ 185 w 188"/>
                <a:gd name="T93" fmla="*/ 99 h 137"/>
                <a:gd name="T94" fmla="*/ 183 w 188"/>
                <a:gd name="T95" fmla="*/ 8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8" h="137">
                  <a:moveTo>
                    <a:pt x="183" y="84"/>
                  </a:moveTo>
                  <a:cubicBezTo>
                    <a:pt x="104" y="27"/>
                    <a:pt x="104" y="27"/>
                    <a:pt x="104" y="27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2" y="38"/>
                    <a:pt x="47" y="39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36" y="38"/>
                    <a:pt x="30" y="34"/>
                    <a:pt x="26" y="27"/>
                  </a:cubicBezTo>
                  <a:cubicBezTo>
                    <a:pt x="24" y="23"/>
                    <a:pt x="23" y="19"/>
                    <a:pt x="24" y="14"/>
                  </a:cubicBezTo>
                  <a:cubicBezTo>
                    <a:pt x="24" y="9"/>
                    <a:pt x="27" y="4"/>
                    <a:pt x="31" y="0"/>
                  </a:cubicBezTo>
                  <a:cubicBezTo>
                    <a:pt x="25" y="0"/>
                    <a:pt x="21" y="0"/>
                    <a:pt x="21" y="0"/>
                  </a:cubicBezTo>
                  <a:cubicBezTo>
                    <a:pt x="21" y="0"/>
                    <a:pt x="0" y="40"/>
                    <a:pt x="1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6" y="75"/>
                    <a:pt x="10" y="72"/>
                    <a:pt x="16" y="70"/>
                  </a:cubicBezTo>
                  <a:cubicBezTo>
                    <a:pt x="18" y="70"/>
                    <a:pt x="20" y="70"/>
                    <a:pt x="22" y="70"/>
                  </a:cubicBezTo>
                  <a:cubicBezTo>
                    <a:pt x="25" y="70"/>
                    <a:pt x="29" y="72"/>
                    <a:pt x="32" y="74"/>
                  </a:cubicBezTo>
                  <a:cubicBezTo>
                    <a:pt x="35" y="72"/>
                    <a:pt x="39" y="71"/>
                    <a:pt x="43" y="72"/>
                  </a:cubicBezTo>
                  <a:cubicBezTo>
                    <a:pt x="43" y="72"/>
                    <a:pt x="44" y="72"/>
                    <a:pt x="44" y="72"/>
                  </a:cubicBezTo>
                  <a:cubicBezTo>
                    <a:pt x="48" y="72"/>
                    <a:pt x="51" y="74"/>
                    <a:pt x="53" y="76"/>
                  </a:cubicBezTo>
                  <a:cubicBezTo>
                    <a:pt x="56" y="74"/>
                    <a:pt x="60" y="73"/>
                    <a:pt x="65" y="74"/>
                  </a:cubicBezTo>
                  <a:cubicBezTo>
                    <a:pt x="65" y="74"/>
                    <a:pt x="66" y="74"/>
                    <a:pt x="67" y="74"/>
                  </a:cubicBezTo>
                  <a:cubicBezTo>
                    <a:pt x="74" y="76"/>
                    <a:pt x="79" y="81"/>
                    <a:pt x="80" y="88"/>
                  </a:cubicBezTo>
                  <a:cubicBezTo>
                    <a:pt x="81" y="88"/>
                    <a:pt x="82" y="88"/>
                    <a:pt x="83" y="88"/>
                  </a:cubicBezTo>
                  <a:cubicBezTo>
                    <a:pt x="84" y="88"/>
                    <a:pt x="84" y="88"/>
                    <a:pt x="85" y="89"/>
                  </a:cubicBezTo>
                  <a:cubicBezTo>
                    <a:pt x="94" y="91"/>
                    <a:pt x="100" y="99"/>
                    <a:pt x="99" y="108"/>
                  </a:cubicBezTo>
                  <a:cubicBezTo>
                    <a:pt x="99" y="109"/>
                    <a:pt x="99" y="110"/>
                    <a:pt x="99" y="11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7" y="137"/>
                    <a:pt x="120" y="135"/>
                    <a:pt x="123" y="132"/>
                  </a:cubicBezTo>
                  <a:cubicBezTo>
                    <a:pt x="124" y="130"/>
                    <a:pt x="125" y="127"/>
                    <a:pt x="124" y="124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7" y="111"/>
                    <a:pt x="107" y="110"/>
                    <a:pt x="107" y="109"/>
                  </a:cubicBezTo>
                  <a:cubicBezTo>
                    <a:pt x="108" y="108"/>
                    <a:pt x="109" y="108"/>
                    <a:pt x="110" y="109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40" y="127"/>
                    <a:pt x="143" y="126"/>
                    <a:pt x="145" y="123"/>
                  </a:cubicBezTo>
                  <a:cubicBezTo>
                    <a:pt x="147" y="120"/>
                    <a:pt x="147" y="117"/>
                    <a:pt x="147" y="114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6" y="92"/>
                    <a:pt x="116" y="91"/>
                    <a:pt x="117" y="90"/>
                  </a:cubicBezTo>
                  <a:cubicBezTo>
                    <a:pt x="117" y="89"/>
                    <a:pt x="119" y="89"/>
                    <a:pt x="120" y="89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9" y="116"/>
                    <a:pt x="163" y="114"/>
                    <a:pt x="165" y="111"/>
                  </a:cubicBezTo>
                  <a:cubicBezTo>
                    <a:pt x="167" y="108"/>
                    <a:pt x="167" y="105"/>
                    <a:pt x="167" y="102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6" y="80"/>
                    <a:pt x="136" y="79"/>
                    <a:pt x="136" y="78"/>
                  </a:cubicBezTo>
                  <a:cubicBezTo>
                    <a:pt x="137" y="77"/>
                    <a:pt x="138" y="76"/>
                    <a:pt x="139" y="77"/>
                  </a:cubicBezTo>
                  <a:cubicBezTo>
                    <a:pt x="176" y="104"/>
                    <a:pt x="176" y="104"/>
                    <a:pt x="176" y="104"/>
                  </a:cubicBezTo>
                  <a:cubicBezTo>
                    <a:pt x="180" y="104"/>
                    <a:pt x="183" y="102"/>
                    <a:pt x="185" y="99"/>
                  </a:cubicBezTo>
                  <a:cubicBezTo>
                    <a:pt x="188" y="94"/>
                    <a:pt x="187" y="87"/>
                    <a:pt x="183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200">
                <a:solidFill>
                  <a:srgbClr val="292929"/>
                </a:solidFill>
              </a:endParaRPr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black">
            <a:xfrm>
              <a:off x="10615612" y="4179358"/>
              <a:ext cx="657225" cy="376238"/>
            </a:xfrm>
            <a:custGeom>
              <a:avLst/>
              <a:gdLst>
                <a:gd name="T0" fmla="*/ 127 w 175"/>
                <a:gd name="T1" fmla="*/ 31 h 100"/>
                <a:gd name="T2" fmla="*/ 119 w 175"/>
                <a:gd name="T3" fmla="*/ 28 h 100"/>
                <a:gd name="T4" fmla="*/ 62 w 175"/>
                <a:gd name="T5" fmla="*/ 2 h 100"/>
                <a:gd name="T6" fmla="*/ 49 w 175"/>
                <a:gd name="T7" fmla="*/ 3 h 100"/>
                <a:gd name="T8" fmla="*/ 26 w 175"/>
                <a:gd name="T9" fmla="*/ 16 h 100"/>
                <a:gd name="T10" fmla="*/ 9 w 175"/>
                <a:gd name="T11" fmla="*/ 25 h 100"/>
                <a:gd name="T12" fmla="*/ 4 w 175"/>
                <a:gd name="T13" fmla="*/ 45 h 100"/>
                <a:gd name="T14" fmla="*/ 15 w 175"/>
                <a:gd name="T15" fmla="*/ 52 h 100"/>
                <a:gd name="T16" fmla="*/ 23 w 175"/>
                <a:gd name="T17" fmla="*/ 50 h 100"/>
                <a:gd name="T18" fmla="*/ 23 w 175"/>
                <a:gd name="T19" fmla="*/ 50 h 100"/>
                <a:gd name="T20" fmla="*/ 57 w 175"/>
                <a:gd name="T21" fmla="*/ 32 h 100"/>
                <a:gd name="T22" fmla="*/ 79 w 175"/>
                <a:gd name="T23" fmla="*/ 42 h 100"/>
                <a:gd name="T24" fmla="*/ 109 w 175"/>
                <a:gd name="T25" fmla="*/ 64 h 100"/>
                <a:gd name="T26" fmla="*/ 158 w 175"/>
                <a:gd name="T27" fmla="*/ 99 h 100"/>
                <a:gd name="T28" fmla="*/ 159 w 175"/>
                <a:gd name="T29" fmla="*/ 100 h 100"/>
                <a:gd name="T30" fmla="*/ 173 w 175"/>
                <a:gd name="T31" fmla="*/ 97 h 100"/>
                <a:gd name="T32" fmla="*/ 154 w 175"/>
                <a:gd name="T33" fmla="*/ 29 h 100"/>
                <a:gd name="T34" fmla="*/ 127 w 175"/>
                <a:gd name="T35" fmla="*/ 3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00">
                  <a:moveTo>
                    <a:pt x="127" y="31"/>
                  </a:moveTo>
                  <a:cubicBezTo>
                    <a:pt x="125" y="31"/>
                    <a:pt x="122" y="30"/>
                    <a:pt x="119" y="28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8" y="0"/>
                    <a:pt x="53" y="1"/>
                    <a:pt x="49" y="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" y="29"/>
                    <a:pt x="0" y="38"/>
                    <a:pt x="4" y="45"/>
                  </a:cubicBezTo>
                  <a:cubicBezTo>
                    <a:pt x="6" y="49"/>
                    <a:pt x="10" y="52"/>
                    <a:pt x="15" y="52"/>
                  </a:cubicBezTo>
                  <a:cubicBezTo>
                    <a:pt x="18" y="52"/>
                    <a:pt x="21" y="52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58" y="99"/>
                    <a:pt x="159" y="100"/>
                    <a:pt x="159" y="100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5" y="51"/>
                    <a:pt x="154" y="29"/>
                    <a:pt x="154" y="29"/>
                  </a:cubicBezTo>
                  <a:cubicBezTo>
                    <a:pt x="154" y="29"/>
                    <a:pt x="133" y="33"/>
                    <a:pt x="12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200">
                <a:solidFill>
                  <a:srgbClr val="292929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black">
            <a:xfrm>
              <a:off x="10536237" y="4544483"/>
              <a:ext cx="319088" cy="220663"/>
            </a:xfrm>
            <a:custGeom>
              <a:avLst/>
              <a:gdLst>
                <a:gd name="T0" fmla="*/ 76 w 85"/>
                <a:gd name="T1" fmla="*/ 20 h 59"/>
                <a:gd name="T2" fmla="*/ 64 w 85"/>
                <a:gd name="T3" fmla="*/ 25 h 59"/>
                <a:gd name="T4" fmla="*/ 65 w 85"/>
                <a:gd name="T5" fmla="*/ 18 h 59"/>
                <a:gd name="T6" fmla="*/ 57 w 85"/>
                <a:gd name="T7" fmla="*/ 5 h 59"/>
                <a:gd name="T8" fmla="*/ 44 w 85"/>
                <a:gd name="T9" fmla="*/ 13 h 59"/>
                <a:gd name="T10" fmla="*/ 44 w 85"/>
                <a:gd name="T11" fmla="*/ 14 h 59"/>
                <a:gd name="T12" fmla="*/ 35 w 85"/>
                <a:gd name="T13" fmla="*/ 3 h 59"/>
                <a:gd name="T14" fmla="*/ 23 w 85"/>
                <a:gd name="T15" fmla="*/ 10 h 59"/>
                <a:gd name="T16" fmla="*/ 23 w 85"/>
                <a:gd name="T17" fmla="*/ 10 h 59"/>
                <a:gd name="T18" fmla="*/ 10 w 85"/>
                <a:gd name="T19" fmla="*/ 1 h 59"/>
                <a:gd name="T20" fmla="*/ 1 w 85"/>
                <a:gd name="T21" fmla="*/ 14 h 59"/>
                <a:gd name="T22" fmla="*/ 4 w 85"/>
                <a:gd name="T23" fmla="*/ 28 h 59"/>
                <a:gd name="T24" fmla="*/ 14 w 85"/>
                <a:gd name="T25" fmla="*/ 36 h 59"/>
                <a:gd name="T26" fmla="*/ 17 w 85"/>
                <a:gd name="T27" fmla="*/ 36 h 59"/>
                <a:gd name="T28" fmla="*/ 19 w 85"/>
                <a:gd name="T29" fmla="*/ 35 h 59"/>
                <a:gd name="T30" fmla="*/ 27 w 85"/>
                <a:gd name="T31" fmla="*/ 43 h 59"/>
                <a:gd name="T32" fmla="*/ 28 w 85"/>
                <a:gd name="T33" fmla="*/ 43 h 59"/>
                <a:gd name="T34" fmla="*/ 39 w 85"/>
                <a:gd name="T35" fmla="*/ 38 h 59"/>
                <a:gd name="T36" fmla="*/ 38 w 85"/>
                <a:gd name="T37" fmla="*/ 39 h 59"/>
                <a:gd name="T38" fmla="*/ 47 w 85"/>
                <a:gd name="T39" fmla="*/ 52 h 59"/>
                <a:gd name="T40" fmla="*/ 48 w 85"/>
                <a:gd name="T41" fmla="*/ 52 h 59"/>
                <a:gd name="T42" fmla="*/ 58 w 85"/>
                <a:gd name="T43" fmla="*/ 47 h 59"/>
                <a:gd name="T44" fmla="*/ 67 w 85"/>
                <a:gd name="T45" fmla="*/ 59 h 59"/>
                <a:gd name="T46" fmla="*/ 68 w 85"/>
                <a:gd name="T47" fmla="*/ 59 h 59"/>
                <a:gd name="T48" fmla="*/ 80 w 85"/>
                <a:gd name="T49" fmla="*/ 50 h 59"/>
                <a:gd name="T50" fmla="*/ 84 w 85"/>
                <a:gd name="T51" fmla="*/ 33 h 59"/>
                <a:gd name="T52" fmla="*/ 76 w 85"/>
                <a:gd name="T53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" h="59">
                  <a:moveTo>
                    <a:pt x="76" y="20"/>
                  </a:moveTo>
                  <a:cubicBezTo>
                    <a:pt x="71" y="19"/>
                    <a:pt x="66" y="21"/>
                    <a:pt x="64" y="25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2"/>
                    <a:pt x="63" y="6"/>
                    <a:pt x="57" y="5"/>
                  </a:cubicBezTo>
                  <a:cubicBezTo>
                    <a:pt x="51" y="4"/>
                    <a:pt x="45" y="7"/>
                    <a:pt x="44" y="1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9"/>
                    <a:pt x="40" y="4"/>
                    <a:pt x="35" y="3"/>
                  </a:cubicBezTo>
                  <a:cubicBezTo>
                    <a:pt x="30" y="2"/>
                    <a:pt x="24" y="5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4"/>
                    <a:pt x="15" y="0"/>
                    <a:pt x="10" y="1"/>
                  </a:cubicBezTo>
                  <a:cubicBezTo>
                    <a:pt x="4" y="3"/>
                    <a:pt x="0" y="8"/>
                    <a:pt x="1" y="14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32"/>
                    <a:pt x="9" y="36"/>
                    <a:pt x="14" y="36"/>
                  </a:cubicBezTo>
                  <a:cubicBezTo>
                    <a:pt x="15" y="36"/>
                    <a:pt x="16" y="36"/>
                    <a:pt x="17" y="36"/>
                  </a:cubicBezTo>
                  <a:cubicBezTo>
                    <a:pt x="18" y="36"/>
                    <a:pt x="18" y="36"/>
                    <a:pt x="19" y="35"/>
                  </a:cubicBezTo>
                  <a:cubicBezTo>
                    <a:pt x="20" y="39"/>
                    <a:pt x="23" y="42"/>
                    <a:pt x="27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2" y="43"/>
                    <a:pt x="36" y="41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44"/>
                    <a:pt x="41" y="50"/>
                    <a:pt x="47" y="52"/>
                  </a:cubicBezTo>
                  <a:cubicBezTo>
                    <a:pt x="47" y="52"/>
                    <a:pt x="47" y="52"/>
                    <a:pt x="48" y="52"/>
                  </a:cubicBezTo>
                  <a:cubicBezTo>
                    <a:pt x="52" y="52"/>
                    <a:pt x="56" y="50"/>
                    <a:pt x="58" y="47"/>
                  </a:cubicBezTo>
                  <a:cubicBezTo>
                    <a:pt x="58" y="52"/>
                    <a:pt x="61" y="57"/>
                    <a:pt x="67" y="59"/>
                  </a:cubicBezTo>
                  <a:cubicBezTo>
                    <a:pt x="67" y="59"/>
                    <a:pt x="67" y="59"/>
                    <a:pt x="68" y="59"/>
                  </a:cubicBezTo>
                  <a:cubicBezTo>
                    <a:pt x="73" y="59"/>
                    <a:pt x="78" y="56"/>
                    <a:pt x="80" y="50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5" y="27"/>
                    <a:pt x="81" y="21"/>
                    <a:pt x="7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200">
                <a:solidFill>
                  <a:srgbClr val="292929"/>
                </a:solidFill>
              </a:endParaRPr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black">
            <a:xfrm>
              <a:off x="11207750" y="4239683"/>
              <a:ext cx="153988" cy="319088"/>
            </a:xfrm>
            <a:custGeom>
              <a:avLst/>
              <a:gdLst>
                <a:gd name="T0" fmla="*/ 41 w 41"/>
                <a:gd name="T1" fmla="*/ 77 h 85"/>
                <a:gd name="T2" fmla="*/ 33 w 41"/>
                <a:gd name="T3" fmla="*/ 7 h 85"/>
                <a:gd name="T4" fmla="*/ 24 w 41"/>
                <a:gd name="T5" fmla="*/ 1 h 85"/>
                <a:gd name="T6" fmla="*/ 0 w 41"/>
                <a:gd name="T7" fmla="*/ 7 h 85"/>
                <a:gd name="T8" fmla="*/ 22 w 41"/>
                <a:gd name="T9" fmla="*/ 85 h 85"/>
                <a:gd name="T10" fmla="*/ 33 w 41"/>
                <a:gd name="T11" fmla="*/ 85 h 85"/>
                <a:gd name="T12" fmla="*/ 41 w 41"/>
                <a:gd name="T13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85">
                  <a:moveTo>
                    <a:pt x="41" y="7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32" y="2"/>
                    <a:pt x="28" y="0"/>
                    <a:pt x="24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5" y="32"/>
                    <a:pt x="22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8" y="85"/>
                    <a:pt x="41" y="81"/>
                    <a:pt x="41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200">
                <a:solidFill>
                  <a:srgbClr val="292929"/>
                </a:solidFill>
              </a:endParaRPr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black">
            <a:xfrm>
              <a:off x="10387012" y="4206346"/>
              <a:ext cx="176213" cy="352425"/>
            </a:xfrm>
            <a:custGeom>
              <a:avLst/>
              <a:gdLst>
                <a:gd name="T0" fmla="*/ 47 w 47"/>
                <a:gd name="T1" fmla="*/ 9 h 94"/>
                <a:gd name="T2" fmla="*/ 35 w 47"/>
                <a:gd name="T3" fmla="*/ 2 h 94"/>
                <a:gd name="T4" fmla="*/ 25 w 47"/>
                <a:gd name="T5" fmla="*/ 6 h 94"/>
                <a:gd name="T6" fmla="*/ 2 w 47"/>
                <a:gd name="T7" fmla="*/ 81 h 94"/>
                <a:gd name="T8" fmla="*/ 7 w 47"/>
                <a:gd name="T9" fmla="*/ 90 h 94"/>
                <a:gd name="T10" fmla="*/ 26 w 47"/>
                <a:gd name="T11" fmla="*/ 94 h 94"/>
                <a:gd name="T12" fmla="*/ 47 w 47"/>
                <a:gd name="T13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94">
                  <a:moveTo>
                    <a:pt x="47" y="9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1" y="0"/>
                    <a:pt x="27" y="2"/>
                    <a:pt x="25" y="6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86"/>
                    <a:pt x="3" y="90"/>
                    <a:pt x="7" y="90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4" y="52"/>
                    <a:pt x="47" y="9"/>
                    <a:pt x="4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20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5752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emo, Video etc. &quot;special&quot; slides">
    <p:bg>
      <p:bgPr>
        <a:solidFill>
          <a:srgbClr val="FFBE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215" y="1447800"/>
            <a:ext cx="3154787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213" y="5630478"/>
            <a:ext cx="3154788" cy="461665"/>
          </a:xfrm>
        </p:spPr>
        <p:txBody>
          <a:bodyPr>
            <a:noAutofit/>
          </a:bodyPr>
          <a:lstStyle>
            <a:lvl1pPr marL="0" indent="0" algn="l" defTabSz="685755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180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17215" y="4160520"/>
            <a:ext cx="6656137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950" b="0" i="0" u="none" strike="noStrike" kern="1200" cap="none" spc="-482" normalizeH="0" baseline="0" noProof="0" dirty="0" smtClean="0">
                <a:ln w="11430"/>
                <a:solidFill>
                  <a:srgbClr val="FFE497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  <p:sp>
        <p:nvSpPr>
          <p:cNvPr id="25" name="Freeform 64"/>
          <p:cNvSpPr>
            <a:spLocks noEditPoints="1"/>
          </p:cNvSpPr>
          <p:nvPr/>
        </p:nvSpPr>
        <p:spPr bwMode="black">
          <a:xfrm>
            <a:off x="5944257" y="1932604"/>
            <a:ext cx="2260588" cy="2314242"/>
          </a:xfrm>
          <a:custGeom>
            <a:avLst/>
            <a:gdLst>
              <a:gd name="T0" fmla="*/ 12 w 221"/>
              <a:gd name="T1" fmla="*/ 104 h 170"/>
              <a:gd name="T2" fmla="*/ 6 w 221"/>
              <a:gd name="T3" fmla="*/ 103 h 170"/>
              <a:gd name="T4" fmla="*/ 2 w 221"/>
              <a:gd name="T5" fmla="*/ 108 h 170"/>
              <a:gd name="T6" fmla="*/ 10 w 221"/>
              <a:gd name="T7" fmla="*/ 141 h 170"/>
              <a:gd name="T8" fmla="*/ 16 w 221"/>
              <a:gd name="T9" fmla="*/ 143 h 170"/>
              <a:gd name="T10" fmla="*/ 21 w 221"/>
              <a:gd name="T11" fmla="*/ 139 h 170"/>
              <a:gd name="T12" fmla="*/ 12 w 221"/>
              <a:gd name="T13" fmla="*/ 104 h 170"/>
              <a:gd name="T14" fmla="*/ 185 w 221"/>
              <a:gd name="T15" fmla="*/ 8 h 170"/>
              <a:gd name="T16" fmla="*/ 219 w 221"/>
              <a:gd name="T17" fmla="*/ 136 h 170"/>
              <a:gd name="T18" fmla="*/ 209 w 221"/>
              <a:gd name="T19" fmla="*/ 139 h 170"/>
              <a:gd name="T20" fmla="*/ 175 w 221"/>
              <a:gd name="T21" fmla="*/ 10 h 170"/>
              <a:gd name="T22" fmla="*/ 185 w 221"/>
              <a:gd name="T23" fmla="*/ 8 h 170"/>
              <a:gd name="T24" fmla="*/ 104 w 221"/>
              <a:gd name="T25" fmla="*/ 170 h 170"/>
              <a:gd name="T26" fmla="*/ 85 w 221"/>
              <a:gd name="T27" fmla="*/ 170 h 170"/>
              <a:gd name="T28" fmla="*/ 63 w 221"/>
              <a:gd name="T29" fmla="*/ 143 h 170"/>
              <a:gd name="T30" fmla="*/ 73 w 221"/>
              <a:gd name="T31" fmla="*/ 143 h 170"/>
              <a:gd name="T32" fmla="*/ 85 w 221"/>
              <a:gd name="T33" fmla="*/ 157 h 170"/>
              <a:gd name="T34" fmla="*/ 104 w 221"/>
              <a:gd name="T35" fmla="*/ 157 h 170"/>
              <a:gd name="T36" fmla="*/ 116 w 221"/>
              <a:gd name="T37" fmla="*/ 143 h 170"/>
              <a:gd name="T38" fmla="*/ 128 w 221"/>
              <a:gd name="T39" fmla="*/ 143 h 170"/>
              <a:gd name="T40" fmla="*/ 104 w 221"/>
              <a:gd name="T41" fmla="*/ 170 h 170"/>
              <a:gd name="T42" fmla="*/ 18 w 221"/>
              <a:gd name="T43" fmla="*/ 102 h 170"/>
              <a:gd name="T44" fmla="*/ 168 w 221"/>
              <a:gd name="T45" fmla="*/ 16 h 170"/>
              <a:gd name="T46" fmla="*/ 172 w 221"/>
              <a:gd name="T47" fmla="*/ 30 h 170"/>
              <a:gd name="T48" fmla="*/ 20 w 221"/>
              <a:gd name="T49" fmla="*/ 109 h 170"/>
              <a:gd name="T50" fmla="*/ 18 w 221"/>
              <a:gd name="T51" fmla="*/ 102 h 170"/>
              <a:gd name="T52" fmla="*/ 185 w 221"/>
              <a:gd name="T53" fmla="*/ 79 h 170"/>
              <a:gd name="T54" fmla="*/ 201 w 221"/>
              <a:gd name="T55" fmla="*/ 137 h 170"/>
              <a:gd name="T56" fmla="*/ 28 w 221"/>
              <a:gd name="T57" fmla="*/ 138 h 170"/>
              <a:gd name="T58" fmla="*/ 24 w 221"/>
              <a:gd name="T59" fmla="*/ 122 h 170"/>
              <a:gd name="T60" fmla="*/ 185 w 221"/>
              <a:gd name="T61" fmla="*/ 7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70">
                <a:moveTo>
                  <a:pt x="12" y="104"/>
                </a:moveTo>
                <a:cubicBezTo>
                  <a:pt x="6" y="103"/>
                  <a:pt x="6" y="103"/>
                  <a:pt x="6" y="103"/>
                </a:cubicBezTo>
                <a:cubicBezTo>
                  <a:pt x="3" y="103"/>
                  <a:pt x="0" y="104"/>
                  <a:pt x="2" y="108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12" y="145"/>
                  <a:pt x="14" y="144"/>
                  <a:pt x="16" y="143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12" y="104"/>
                  <a:pt x="12" y="104"/>
                  <a:pt x="12" y="104"/>
                </a:cubicBezTo>
                <a:close/>
                <a:moveTo>
                  <a:pt x="185" y="8"/>
                </a:moveTo>
                <a:cubicBezTo>
                  <a:pt x="219" y="136"/>
                  <a:pt x="219" y="136"/>
                  <a:pt x="219" y="136"/>
                </a:cubicBezTo>
                <a:cubicBezTo>
                  <a:pt x="221" y="143"/>
                  <a:pt x="211" y="146"/>
                  <a:pt x="209" y="139"/>
                </a:cubicBezTo>
                <a:cubicBezTo>
                  <a:pt x="175" y="10"/>
                  <a:pt x="175" y="10"/>
                  <a:pt x="175" y="10"/>
                </a:cubicBezTo>
                <a:cubicBezTo>
                  <a:pt x="173" y="3"/>
                  <a:pt x="183" y="0"/>
                  <a:pt x="185" y="8"/>
                </a:cubicBezTo>
                <a:close/>
                <a:moveTo>
                  <a:pt x="104" y="170"/>
                </a:moveTo>
                <a:cubicBezTo>
                  <a:pt x="85" y="170"/>
                  <a:pt x="85" y="170"/>
                  <a:pt x="85" y="170"/>
                </a:cubicBezTo>
                <a:cubicBezTo>
                  <a:pt x="69" y="170"/>
                  <a:pt x="62" y="156"/>
                  <a:pt x="63" y="143"/>
                </a:cubicBezTo>
                <a:cubicBezTo>
                  <a:pt x="73" y="143"/>
                  <a:pt x="73" y="143"/>
                  <a:pt x="73" y="143"/>
                </a:cubicBezTo>
                <a:cubicBezTo>
                  <a:pt x="73" y="150"/>
                  <a:pt x="77" y="157"/>
                  <a:pt x="85" y="157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12" y="157"/>
                  <a:pt x="116" y="150"/>
                  <a:pt x="116" y="143"/>
                </a:cubicBezTo>
                <a:cubicBezTo>
                  <a:pt x="128" y="143"/>
                  <a:pt x="128" y="143"/>
                  <a:pt x="128" y="143"/>
                </a:cubicBezTo>
                <a:cubicBezTo>
                  <a:pt x="128" y="156"/>
                  <a:pt x="120" y="170"/>
                  <a:pt x="104" y="170"/>
                </a:cubicBezTo>
                <a:close/>
                <a:moveTo>
                  <a:pt x="18" y="102"/>
                </a:moveTo>
                <a:cubicBezTo>
                  <a:pt x="168" y="16"/>
                  <a:pt x="168" y="16"/>
                  <a:pt x="168" y="16"/>
                </a:cubicBezTo>
                <a:cubicBezTo>
                  <a:pt x="172" y="30"/>
                  <a:pt x="172" y="30"/>
                  <a:pt x="172" y="30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18" y="102"/>
                  <a:pt x="18" y="102"/>
                  <a:pt x="18" y="102"/>
                </a:cubicBezTo>
                <a:close/>
                <a:moveTo>
                  <a:pt x="185" y="79"/>
                </a:moveTo>
                <a:cubicBezTo>
                  <a:pt x="201" y="137"/>
                  <a:pt x="201" y="137"/>
                  <a:pt x="201" y="137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185" y="79"/>
                  <a:pt x="185" y="79"/>
                  <a:pt x="185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1729" tIns="30865" rIns="61729" bIns="30865" numCol="1" anchor="t" anchorCtr="0" compatLnSpc="1">
            <a:prstTxWarp prst="textNoShape">
              <a:avLst/>
            </a:prstTxWarp>
          </a:bodyPr>
          <a:lstStyle/>
          <a:p>
            <a:pPr defTabSz="914217"/>
            <a:endParaRPr lang="en-US" sz="1200">
              <a:solidFill>
                <a:srgbClr val="292929"/>
              </a:solidFill>
            </a:endParaRPr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3" y="0"/>
          <a:ext cx="119093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" y="0"/>
                        <a:ext cx="119093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64"/>
          <p:cNvSpPr>
            <a:spLocks noEditPoints="1"/>
          </p:cNvSpPr>
          <p:nvPr userDrawn="1">
            <p:custDataLst>
              <p:tags r:id="rId3"/>
            </p:custDataLst>
          </p:nvPr>
        </p:nvSpPr>
        <p:spPr bwMode="black">
          <a:xfrm>
            <a:off x="5944257" y="1932604"/>
            <a:ext cx="2260588" cy="2314242"/>
          </a:xfrm>
          <a:custGeom>
            <a:avLst/>
            <a:gdLst>
              <a:gd name="T0" fmla="*/ 12 w 221"/>
              <a:gd name="T1" fmla="*/ 104 h 170"/>
              <a:gd name="T2" fmla="*/ 6 w 221"/>
              <a:gd name="T3" fmla="*/ 103 h 170"/>
              <a:gd name="T4" fmla="*/ 2 w 221"/>
              <a:gd name="T5" fmla="*/ 108 h 170"/>
              <a:gd name="T6" fmla="*/ 10 w 221"/>
              <a:gd name="T7" fmla="*/ 141 h 170"/>
              <a:gd name="T8" fmla="*/ 16 w 221"/>
              <a:gd name="T9" fmla="*/ 143 h 170"/>
              <a:gd name="T10" fmla="*/ 21 w 221"/>
              <a:gd name="T11" fmla="*/ 139 h 170"/>
              <a:gd name="T12" fmla="*/ 12 w 221"/>
              <a:gd name="T13" fmla="*/ 104 h 170"/>
              <a:gd name="T14" fmla="*/ 185 w 221"/>
              <a:gd name="T15" fmla="*/ 8 h 170"/>
              <a:gd name="T16" fmla="*/ 219 w 221"/>
              <a:gd name="T17" fmla="*/ 136 h 170"/>
              <a:gd name="T18" fmla="*/ 209 w 221"/>
              <a:gd name="T19" fmla="*/ 139 h 170"/>
              <a:gd name="T20" fmla="*/ 175 w 221"/>
              <a:gd name="T21" fmla="*/ 10 h 170"/>
              <a:gd name="T22" fmla="*/ 185 w 221"/>
              <a:gd name="T23" fmla="*/ 8 h 170"/>
              <a:gd name="T24" fmla="*/ 104 w 221"/>
              <a:gd name="T25" fmla="*/ 170 h 170"/>
              <a:gd name="T26" fmla="*/ 85 w 221"/>
              <a:gd name="T27" fmla="*/ 170 h 170"/>
              <a:gd name="T28" fmla="*/ 63 w 221"/>
              <a:gd name="T29" fmla="*/ 143 h 170"/>
              <a:gd name="T30" fmla="*/ 73 w 221"/>
              <a:gd name="T31" fmla="*/ 143 h 170"/>
              <a:gd name="T32" fmla="*/ 85 w 221"/>
              <a:gd name="T33" fmla="*/ 157 h 170"/>
              <a:gd name="T34" fmla="*/ 104 w 221"/>
              <a:gd name="T35" fmla="*/ 157 h 170"/>
              <a:gd name="T36" fmla="*/ 116 w 221"/>
              <a:gd name="T37" fmla="*/ 143 h 170"/>
              <a:gd name="T38" fmla="*/ 128 w 221"/>
              <a:gd name="T39" fmla="*/ 143 h 170"/>
              <a:gd name="T40" fmla="*/ 104 w 221"/>
              <a:gd name="T41" fmla="*/ 170 h 170"/>
              <a:gd name="T42" fmla="*/ 18 w 221"/>
              <a:gd name="T43" fmla="*/ 102 h 170"/>
              <a:gd name="T44" fmla="*/ 168 w 221"/>
              <a:gd name="T45" fmla="*/ 16 h 170"/>
              <a:gd name="T46" fmla="*/ 172 w 221"/>
              <a:gd name="T47" fmla="*/ 30 h 170"/>
              <a:gd name="T48" fmla="*/ 20 w 221"/>
              <a:gd name="T49" fmla="*/ 109 h 170"/>
              <a:gd name="T50" fmla="*/ 18 w 221"/>
              <a:gd name="T51" fmla="*/ 102 h 170"/>
              <a:gd name="T52" fmla="*/ 185 w 221"/>
              <a:gd name="T53" fmla="*/ 79 h 170"/>
              <a:gd name="T54" fmla="*/ 201 w 221"/>
              <a:gd name="T55" fmla="*/ 137 h 170"/>
              <a:gd name="T56" fmla="*/ 28 w 221"/>
              <a:gd name="T57" fmla="*/ 138 h 170"/>
              <a:gd name="T58" fmla="*/ 24 w 221"/>
              <a:gd name="T59" fmla="*/ 122 h 170"/>
              <a:gd name="T60" fmla="*/ 185 w 221"/>
              <a:gd name="T61" fmla="*/ 7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70">
                <a:moveTo>
                  <a:pt x="12" y="104"/>
                </a:moveTo>
                <a:cubicBezTo>
                  <a:pt x="6" y="103"/>
                  <a:pt x="6" y="103"/>
                  <a:pt x="6" y="103"/>
                </a:cubicBezTo>
                <a:cubicBezTo>
                  <a:pt x="3" y="103"/>
                  <a:pt x="0" y="104"/>
                  <a:pt x="2" y="108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12" y="145"/>
                  <a:pt x="14" y="144"/>
                  <a:pt x="16" y="143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12" y="104"/>
                  <a:pt x="12" y="104"/>
                  <a:pt x="12" y="104"/>
                </a:cubicBezTo>
                <a:close/>
                <a:moveTo>
                  <a:pt x="185" y="8"/>
                </a:moveTo>
                <a:cubicBezTo>
                  <a:pt x="219" y="136"/>
                  <a:pt x="219" y="136"/>
                  <a:pt x="219" y="136"/>
                </a:cubicBezTo>
                <a:cubicBezTo>
                  <a:pt x="221" y="143"/>
                  <a:pt x="211" y="146"/>
                  <a:pt x="209" y="139"/>
                </a:cubicBezTo>
                <a:cubicBezTo>
                  <a:pt x="175" y="10"/>
                  <a:pt x="175" y="10"/>
                  <a:pt x="175" y="10"/>
                </a:cubicBezTo>
                <a:cubicBezTo>
                  <a:pt x="173" y="3"/>
                  <a:pt x="183" y="0"/>
                  <a:pt x="185" y="8"/>
                </a:cubicBezTo>
                <a:close/>
                <a:moveTo>
                  <a:pt x="104" y="170"/>
                </a:moveTo>
                <a:cubicBezTo>
                  <a:pt x="85" y="170"/>
                  <a:pt x="85" y="170"/>
                  <a:pt x="85" y="170"/>
                </a:cubicBezTo>
                <a:cubicBezTo>
                  <a:pt x="69" y="170"/>
                  <a:pt x="62" y="156"/>
                  <a:pt x="63" y="143"/>
                </a:cubicBezTo>
                <a:cubicBezTo>
                  <a:pt x="73" y="143"/>
                  <a:pt x="73" y="143"/>
                  <a:pt x="73" y="143"/>
                </a:cubicBezTo>
                <a:cubicBezTo>
                  <a:pt x="73" y="150"/>
                  <a:pt x="77" y="157"/>
                  <a:pt x="85" y="157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12" y="157"/>
                  <a:pt x="116" y="150"/>
                  <a:pt x="116" y="143"/>
                </a:cubicBezTo>
                <a:cubicBezTo>
                  <a:pt x="128" y="143"/>
                  <a:pt x="128" y="143"/>
                  <a:pt x="128" y="143"/>
                </a:cubicBezTo>
                <a:cubicBezTo>
                  <a:pt x="128" y="156"/>
                  <a:pt x="120" y="170"/>
                  <a:pt x="104" y="170"/>
                </a:cubicBezTo>
                <a:close/>
                <a:moveTo>
                  <a:pt x="18" y="102"/>
                </a:moveTo>
                <a:cubicBezTo>
                  <a:pt x="168" y="16"/>
                  <a:pt x="168" y="16"/>
                  <a:pt x="168" y="16"/>
                </a:cubicBezTo>
                <a:cubicBezTo>
                  <a:pt x="172" y="30"/>
                  <a:pt x="172" y="30"/>
                  <a:pt x="172" y="30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18" y="102"/>
                  <a:pt x="18" y="102"/>
                  <a:pt x="18" y="102"/>
                </a:cubicBezTo>
                <a:close/>
                <a:moveTo>
                  <a:pt x="185" y="79"/>
                </a:moveTo>
                <a:cubicBezTo>
                  <a:pt x="201" y="137"/>
                  <a:pt x="201" y="137"/>
                  <a:pt x="201" y="137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185" y="79"/>
                  <a:pt x="185" y="79"/>
                  <a:pt x="185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1729" tIns="30865" rIns="61729" bIns="30865" numCol="1" anchor="t" anchorCtr="0" compatLnSpc="1">
            <a:prstTxWarp prst="textNoShape">
              <a:avLst/>
            </a:prstTxWarp>
          </a:bodyPr>
          <a:lstStyle/>
          <a:p>
            <a:pPr defTabSz="914217"/>
            <a:endParaRPr lang="en-US" sz="120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2803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emo, Video etc. &quot;special&quot; slides">
    <p:bg>
      <p:bgPr>
        <a:solidFill>
          <a:schemeClr val="accent3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215" y="1447800"/>
            <a:ext cx="3154787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213" y="5630478"/>
            <a:ext cx="3154788" cy="461665"/>
          </a:xfrm>
        </p:spPr>
        <p:txBody>
          <a:bodyPr>
            <a:noAutofit/>
          </a:bodyPr>
          <a:lstStyle>
            <a:lvl1pPr marL="0" indent="0" algn="l" defTabSz="685755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180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17215" y="4160520"/>
            <a:ext cx="6656137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950" b="0" i="0" u="none" strike="noStrike" kern="1200" cap="none" spc="-482" normalizeH="0" baseline="0" noProof="0" dirty="0" smtClean="0">
                <a:ln w="11430"/>
                <a:solidFill>
                  <a:schemeClr val="accent3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63806" y="1905000"/>
            <a:ext cx="958447" cy="3245368"/>
            <a:chOff x="7558088" y="1685925"/>
            <a:chExt cx="1322387" cy="3359150"/>
          </a:xfrm>
          <a:solidFill>
            <a:schemeClr val="bg1"/>
          </a:solidFill>
        </p:grpSpPr>
        <p:sp>
          <p:nvSpPr>
            <p:cNvPr id="12" name="Oval 6"/>
            <p:cNvSpPr>
              <a:spLocks noChangeArrowheads="1"/>
            </p:cNvSpPr>
            <p:nvPr userDrawn="1"/>
          </p:nvSpPr>
          <p:spPr bwMode="auto">
            <a:xfrm>
              <a:off x="7943850" y="1685925"/>
              <a:ext cx="547687" cy="558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7558088" y="2308225"/>
              <a:ext cx="1322387" cy="2736850"/>
            </a:xfrm>
            <a:custGeom>
              <a:avLst/>
              <a:gdLst>
                <a:gd name="T0" fmla="*/ 327 w 353"/>
                <a:gd name="T1" fmla="*/ 30 h 730"/>
                <a:gd name="T2" fmla="*/ 327 w 353"/>
                <a:gd name="T3" fmla="*/ 30 h 730"/>
                <a:gd name="T4" fmla="*/ 323 w 353"/>
                <a:gd name="T5" fmla="*/ 26 h 730"/>
                <a:gd name="T6" fmla="*/ 321 w 353"/>
                <a:gd name="T7" fmla="*/ 24 h 730"/>
                <a:gd name="T8" fmla="*/ 320 w 353"/>
                <a:gd name="T9" fmla="*/ 23 h 730"/>
                <a:gd name="T10" fmla="*/ 287 w 353"/>
                <a:gd name="T11" fmla="*/ 5 h 730"/>
                <a:gd name="T12" fmla="*/ 287 w 353"/>
                <a:gd name="T13" fmla="*/ 5 h 730"/>
                <a:gd name="T14" fmla="*/ 283 w 353"/>
                <a:gd name="T15" fmla="*/ 4 h 730"/>
                <a:gd name="T16" fmla="*/ 282 w 353"/>
                <a:gd name="T17" fmla="*/ 4 h 730"/>
                <a:gd name="T18" fmla="*/ 280 w 353"/>
                <a:gd name="T19" fmla="*/ 3 h 730"/>
                <a:gd name="T20" fmla="*/ 277 w 353"/>
                <a:gd name="T21" fmla="*/ 2 h 730"/>
                <a:gd name="T22" fmla="*/ 276 w 353"/>
                <a:gd name="T23" fmla="*/ 2 h 730"/>
                <a:gd name="T24" fmla="*/ 272 w 353"/>
                <a:gd name="T25" fmla="*/ 2 h 730"/>
                <a:gd name="T26" fmla="*/ 272 w 353"/>
                <a:gd name="T27" fmla="*/ 1 h 730"/>
                <a:gd name="T28" fmla="*/ 267 w 353"/>
                <a:gd name="T29" fmla="*/ 1 h 730"/>
                <a:gd name="T30" fmla="*/ 267 w 353"/>
                <a:gd name="T31" fmla="*/ 1 h 730"/>
                <a:gd name="T32" fmla="*/ 263 w 353"/>
                <a:gd name="T33" fmla="*/ 1 h 730"/>
                <a:gd name="T34" fmla="*/ 262 w 353"/>
                <a:gd name="T35" fmla="*/ 1 h 730"/>
                <a:gd name="T36" fmla="*/ 258 w 353"/>
                <a:gd name="T37" fmla="*/ 0 h 730"/>
                <a:gd name="T38" fmla="*/ 258 w 353"/>
                <a:gd name="T39" fmla="*/ 0 h 730"/>
                <a:gd name="T40" fmla="*/ 96 w 353"/>
                <a:gd name="T41" fmla="*/ 0 h 730"/>
                <a:gd name="T42" fmla="*/ 95 w 353"/>
                <a:gd name="T43" fmla="*/ 0 h 730"/>
                <a:gd name="T44" fmla="*/ 95 w 353"/>
                <a:gd name="T45" fmla="*/ 0 h 730"/>
                <a:gd name="T46" fmla="*/ 0 w 353"/>
                <a:gd name="T47" fmla="*/ 95 h 730"/>
                <a:gd name="T48" fmla="*/ 0 w 353"/>
                <a:gd name="T49" fmla="*/ 323 h 730"/>
                <a:gd name="T50" fmla="*/ 32 w 353"/>
                <a:gd name="T51" fmla="*/ 356 h 730"/>
                <a:gd name="T52" fmla="*/ 64 w 353"/>
                <a:gd name="T53" fmla="*/ 323 h 730"/>
                <a:gd name="T54" fmla="*/ 64 w 353"/>
                <a:gd name="T55" fmla="*/ 117 h 730"/>
                <a:gd name="T56" fmla="*/ 81 w 353"/>
                <a:gd name="T57" fmla="*/ 117 h 730"/>
                <a:gd name="T58" fmla="*/ 81 w 353"/>
                <a:gd name="T59" fmla="*/ 687 h 730"/>
                <a:gd name="T60" fmla="*/ 125 w 353"/>
                <a:gd name="T61" fmla="*/ 730 h 730"/>
                <a:gd name="T62" fmla="*/ 168 w 353"/>
                <a:gd name="T63" fmla="*/ 687 h 730"/>
                <a:gd name="T64" fmla="*/ 168 w 353"/>
                <a:gd name="T65" fmla="*/ 358 h 730"/>
                <a:gd name="T66" fmla="*/ 185 w 353"/>
                <a:gd name="T67" fmla="*/ 358 h 730"/>
                <a:gd name="T68" fmla="*/ 185 w 353"/>
                <a:gd name="T69" fmla="*/ 687 h 730"/>
                <a:gd name="T70" fmla="*/ 228 w 353"/>
                <a:gd name="T71" fmla="*/ 730 h 730"/>
                <a:gd name="T72" fmla="*/ 272 w 353"/>
                <a:gd name="T73" fmla="*/ 687 h 730"/>
                <a:gd name="T74" fmla="*/ 272 w 353"/>
                <a:gd name="T75" fmla="*/ 683 h 730"/>
                <a:gd name="T76" fmla="*/ 272 w 353"/>
                <a:gd name="T77" fmla="*/ 687 h 730"/>
                <a:gd name="T78" fmla="*/ 272 w 353"/>
                <a:gd name="T79" fmla="*/ 117 h 730"/>
                <a:gd name="T80" fmla="*/ 289 w 353"/>
                <a:gd name="T81" fmla="*/ 117 h 730"/>
                <a:gd name="T82" fmla="*/ 289 w 353"/>
                <a:gd name="T83" fmla="*/ 315 h 730"/>
                <a:gd name="T84" fmla="*/ 289 w 353"/>
                <a:gd name="T85" fmla="*/ 314 h 730"/>
                <a:gd name="T86" fmla="*/ 289 w 353"/>
                <a:gd name="T87" fmla="*/ 323 h 730"/>
                <a:gd name="T88" fmla="*/ 294 w 353"/>
                <a:gd name="T89" fmla="*/ 342 h 730"/>
                <a:gd name="T90" fmla="*/ 321 w 353"/>
                <a:gd name="T91" fmla="*/ 356 h 730"/>
                <a:gd name="T92" fmla="*/ 353 w 353"/>
                <a:gd name="T93" fmla="*/ 325 h 730"/>
                <a:gd name="T94" fmla="*/ 353 w 353"/>
                <a:gd name="T95" fmla="*/ 323 h 730"/>
                <a:gd name="T96" fmla="*/ 353 w 353"/>
                <a:gd name="T97" fmla="*/ 323 h 730"/>
                <a:gd name="T98" fmla="*/ 353 w 353"/>
                <a:gd name="T99" fmla="*/ 298 h 730"/>
                <a:gd name="T100" fmla="*/ 353 w 353"/>
                <a:gd name="T101" fmla="*/ 95 h 730"/>
                <a:gd name="T102" fmla="*/ 327 w 353"/>
                <a:gd name="T103" fmla="*/ 3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3" h="730">
                  <a:moveTo>
                    <a:pt x="327" y="30"/>
                  </a:moveTo>
                  <a:cubicBezTo>
                    <a:pt x="327" y="30"/>
                    <a:pt x="327" y="30"/>
                    <a:pt x="327" y="30"/>
                  </a:cubicBezTo>
                  <a:cubicBezTo>
                    <a:pt x="326" y="29"/>
                    <a:pt x="324" y="27"/>
                    <a:pt x="323" y="26"/>
                  </a:cubicBezTo>
                  <a:cubicBezTo>
                    <a:pt x="322" y="25"/>
                    <a:pt x="321" y="25"/>
                    <a:pt x="321" y="24"/>
                  </a:cubicBezTo>
                  <a:cubicBezTo>
                    <a:pt x="320" y="24"/>
                    <a:pt x="320" y="24"/>
                    <a:pt x="320" y="23"/>
                  </a:cubicBezTo>
                  <a:cubicBezTo>
                    <a:pt x="310" y="15"/>
                    <a:pt x="299" y="9"/>
                    <a:pt x="287" y="5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86" y="5"/>
                    <a:pt x="285" y="4"/>
                    <a:pt x="283" y="4"/>
                  </a:cubicBezTo>
                  <a:cubicBezTo>
                    <a:pt x="283" y="4"/>
                    <a:pt x="283" y="4"/>
                    <a:pt x="282" y="4"/>
                  </a:cubicBezTo>
                  <a:cubicBezTo>
                    <a:pt x="281" y="3"/>
                    <a:pt x="280" y="3"/>
                    <a:pt x="280" y="3"/>
                  </a:cubicBezTo>
                  <a:cubicBezTo>
                    <a:pt x="279" y="3"/>
                    <a:pt x="278" y="3"/>
                    <a:pt x="277" y="2"/>
                  </a:cubicBezTo>
                  <a:cubicBezTo>
                    <a:pt x="277" y="2"/>
                    <a:pt x="276" y="2"/>
                    <a:pt x="276" y="2"/>
                  </a:cubicBezTo>
                  <a:cubicBezTo>
                    <a:pt x="274" y="2"/>
                    <a:pt x="273" y="2"/>
                    <a:pt x="272" y="2"/>
                  </a:cubicBezTo>
                  <a:cubicBezTo>
                    <a:pt x="272" y="2"/>
                    <a:pt x="272" y="2"/>
                    <a:pt x="272" y="1"/>
                  </a:cubicBezTo>
                  <a:cubicBezTo>
                    <a:pt x="270" y="1"/>
                    <a:pt x="269" y="1"/>
                    <a:pt x="267" y="1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6" y="1"/>
                    <a:pt x="264" y="1"/>
                    <a:pt x="263" y="1"/>
                  </a:cubicBezTo>
                  <a:cubicBezTo>
                    <a:pt x="262" y="1"/>
                    <a:pt x="262" y="1"/>
                    <a:pt x="262" y="1"/>
                  </a:cubicBezTo>
                  <a:cubicBezTo>
                    <a:pt x="261" y="1"/>
                    <a:pt x="259" y="0"/>
                    <a:pt x="25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3" y="1"/>
                    <a:pt x="0" y="43"/>
                    <a:pt x="0" y="95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41"/>
                    <a:pt x="15" y="356"/>
                    <a:pt x="32" y="356"/>
                  </a:cubicBezTo>
                  <a:cubicBezTo>
                    <a:pt x="50" y="356"/>
                    <a:pt x="64" y="341"/>
                    <a:pt x="64" y="323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1" y="687"/>
                    <a:pt x="81" y="687"/>
                    <a:pt x="81" y="687"/>
                  </a:cubicBezTo>
                  <a:cubicBezTo>
                    <a:pt x="81" y="711"/>
                    <a:pt x="101" y="730"/>
                    <a:pt x="125" y="730"/>
                  </a:cubicBezTo>
                  <a:cubicBezTo>
                    <a:pt x="148" y="730"/>
                    <a:pt x="168" y="711"/>
                    <a:pt x="168" y="687"/>
                  </a:cubicBezTo>
                  <a:cubicBezTo>
                    <a:pt x="168" y="358"/>
                    <a:pt x="168" y="358"/>
                    <a:pt x="168" y="358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5" y="687"/>
                    <a:pt x="185" y="687"/>
                    <a:pt x="185" y="687"/>
                  </a:cubicBezTo>
                  <a:cubicBezTo>
                    <a:pt x="185" y="711"/>
                    <a:pt x="204" y="730"/>
                    <a:pt x="228" y="730"/>
                  </a:cubicBezTo>
                  <a:cubicBezTo>
                    <a:pt x="252" y="730"/>
                    <a:pt x="272" y="711"/>
                    <a:pt x="272" y="687"/>
                  </a:cubicBezTo>
                  <a:cubicBezTo>
                    <a:pt x="272" y="686"/>
                    <a:pt x="272" y="685"/>
                    <a:pt x="272" y="683"/>
                  </a:cubicBezTo>
                  <a:cubicBezTo>
                    <a:pt x="272" y="687"/>
                    <a:pt x="272" y="687"/>
                    <a:pt x="272" y="687"/>
                  </a:cubicBezTo>
                  <a:cubicBezTo>
                    <a:pt x="272" y="687"/>
                    <a:pt x="272" y="687"/>
                    <a:pt x="272" y="117"/>
                  </a:cubicBezTo>
                  <a:cubicBezTo>
                    <a:pt x="272" y="117"/>
                    <a:pt x="272" y="117"/>
                    <a:pt x="289" y="117"/>
                  </a:cubicBezTo>
                  <a:cubicBezTo>
                    <a:pt x="289" y="117"/>
                    <a:pt x="289" y="117"/>
                    <a:pt x="289" y="315"/>
                  </a:cubicBezTo>
                  <a:cubicBezTo>
                    <a:pt x="289" y="314"/>
                    <a:pt x="289" y="314"/>
                    <a:pt x="289" y="314"/>
                  </a:cubicBezTo>
                  <a:cubicBezTo>
                    <a:pt x="289" y="323"/>
                    <a:pt x="289" y="323"/>
                    <a:pt x="289" y="323"/>
                  </a:cubicBezTo>
                  <a:cubicBezTo>
                    <a:pt x="289" y="330"/>
                    <a:pt x="291" y="337"/>
                    <a:pt x="294" y="342"/>
                  </a:cubicBezTo>
                  <a:cubicBezTo>
                    <a:pt x="300" y="350"/>
                    <a:pt x="310" y="356"/>
                    <a:pt x="321" y="356"/>
                  </a:cubicBezTo>
                  <a:cubicBezTo>
                    <a:pt x="338" y="356"/>
                    <a:pt x="352" y="342"/>
                    <a:pt x="353" y="325"/>
                  </a:cubicBezTo>
                  <a:cubicBezTo>
                    <a:pt x="353" y="324"/>
                    <a:pt x="353" y="324"/>
                    <a:pt x="353" y="323"/>
                  </a:cubicBezTo>
                  <a:cubicBezTo>
                    <a:pt x="353" y="323"/>
                    <a:pt x="353" y="323"/>
                    <a:pt x="353" y="323"/>
                  </a:cubicBezTo>
                  <a:cubicBezTo>
                    <a:pt x="353" y="298"/>
                    <a:pt x="353" y="298"/>
                    <a:pt x="353" y="298"/>
                  </a:cubicBezTo>
                  <a:cubicBezTo>
                    <a:pt x="353" y="270"/>
                    <a:pt x="353" y="213"/>
                    <a:pt x="353" y="95"/>
                  </a:cubicBezTo>
                  <a:cubicBezTo>
                    <a:pt x="353" y="70"/>
                    <a:pt x="343" y="47"/>
                    <a:pt x="32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800">
                <a:solidFill>
                  <a:srgbClr val="292929"/>
                </a:solidFill>
              </a:endParaRPr>
            </a:p>
          </p:txBody>
        </p:sp>
      </p:grp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3" y="0"/>
          <a:ext cx="119093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" y="0"/>
                        <a:ext cx="119093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 userDrawn="1">
            <p:custDataLst>
              <p:tags r:id="rId3"/>
            </p:custDataLst>
          </p:nvPr>
        </p:nvGrpSpPr>
        <p:grpSpPr>
          <a:xfrm>
            <a:off x="6663806" y="1905000"/>
            <a:ext cx="958447" cy="3245368"/>
            <a:chOff x="7558088" y="1685925"/>
            <a:chExt cx="1322387" cy="3359150"/>
          </a:xfrm>
          <a:solidFill>
            <a:schemeClr val="bg1"/>
          </a:solidFill>
        </p:grpSpPr>
        <p:sp>
          <p:nvSpPr>
            <p:cNvPr id="11" name="Oval 6"/>
            <p:cNvSpPr>
              <a:spLocks noChangeArrowheads="1"/>
            </p:cNvSpPr>
            <p:nvPr userDrawn="1"/>
          </p:nvSpPr>
          <p:spPr bwMode="auto">
            <a:xfrm>
              <a:off x="7943850" y="1685925"/>
              <a:ext cx="547687" cy="558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7558088" y="2308225"/>
              <a:ext cx="1322387" cy="2736850"/>
            </a:xfrm>
            <a:custGeom>
              <a:avLst/>
              <a:gdLst>
                <a:gd name="T0" fmla="*/ 327 w 353"/>
                <a:gd name="T1" fmla="*/ 30 h 730"/>
                <a:gd name="T2" fmla="*/ 327 w 353"/>
                <a:gd name="T3" fmla="*/ 30 h 730"/>
                <a:gd name="T4" fmla="*/ 323 w 353"/>
                <a:gd name="T5" fmla="*/ 26 h 730"/>
                <a:gd name="T6" fmla="*/ 321 w 353"/>
                <a:gd name="T7" fmla="*/ 24 h 730"/>
                <a:gd name="T8" fmla="*/ 320 w 353"/>
                <a:gd name="T9" fmla="*/ 23 h 730"/>
                <a:gd name="T10" fmla="*/ 287 w 353"/>
                <a:gd name="T11" fmla="*/ 5 h 730"/>
                <a:gd name="T12" fmla="*/ 287 w 353"/>
                <a:gd name="T13" fmla="*/ 5 h 730"/>
                <a:gd name="T14" fmla="*/ 283 w 353"/>
                <a:gd name="T15" fmla="*/ 4 h 730"/>
                <a:gd name="T16" fmla="*/ 282 w 353"/>
                <a:gd name="T17" fmla="*/ 4 h 730"/>
                <a:gd name="T18" fmla="*/ 280 w 353"/>
                <a:gd name="T19" fmla="*/ 3 h 730"/>
                <a:gd name="T20" fmla="*/ 277 w 353"/>
                <a:gd name="T21" fmla="*/ 2 h 730"/>
                <a:gd name="T22" fmla="*/ 276 w 353"/>
                <a:gd name="T23" fmla="*/ 2 h 730"/>
                <a:gd name="T24" fmla="*/ 272 w 353"/>
                <a:gd name="T25" fmla="*/ 2 h 730"/>
                <a:gd name="T26" fmla="*/ 272 w 353"/>
                <a:gd name="T27" fmla="*/ 1 h 730"/>
                <a:gd name="T28" fmla="*/ 267 w 353"/>
                <a:gd name="T29" fmla="*/ 1 h 730"/>
                <a:gd name="T30" fmla="*/ 267 w 353"/>
                <a:gd name="T31" fmla="*/ 1 h 730"/>
                <a:gd name="T32" fmla="*/ 263 w 353"/>
                <a:gd name="T33" fmla="*/ 1 h 730"/>
                <a:gd name="T34" fmla="*/ 262 w 353"/>
                <a:gd name="T35" fmla="*/ 1 h 730"/>
                <a:gd name="T36" fmla="*/ 258 w 353"/>
                <a:gd name="T37" fmla="*/ 0 h 730"/>
                <a:gd name="T38" fmla="*/ 258 w 353"/>
                <a:gd name="T39" fmla="*/ 0 h 730"/>
                <a:gd name="T40" fmla="*/ 96 w 353"/>
                <a:gd name="T41" fmla="*/ 0 h 730"/>
                <a:gd name="T42" fmla="*/ 95 w 353"/>
                <a:gd name="T43" fmla="*/ 0 h 730"/>
                <a:gd name="T44" fmla="*/ 95 w 353"/>
                <a:gd name="T45" fmla="*/ 0 h 730"/>
                <a:gd name="T46" fmla="*/ 0 w 353"/>
                <a:gd name="T47" fmla="*/ 95 h 730"/>
                <a:gd name="T48" fmla="*/ 0 w 353"/>
                <a:gd name="T49" fmla="*/ 323 h 730"/>
                <a:gd name="T50" fmla="*/ 32 w 353"/>
                <a:gd name="T51" fmla="*/ 356 h 730"/>
                <a:gd name="T52" fmla="*/ 64 w 353"/>
                <a:gd name="T53" fmla="*/ 323 h 730"/>
                <a:gd name="T54" fmla="*/ 64 w 353"/>
                <a:gd name="T55" fmla="*/ 117 h 730"/>
                <a:gd name="T56" fmla="*/ 81 w 353"/>
                <a:gd name="T57" fmla="*/ 117 h 730"/>
                <a:gd name="T58" fmla="*/ 81 w 353"/>
                <a:gd name="T59" fmla="*/ 687 h 730"/>
                <a:gd name="T60" fmla="*/ 125 w 353"/>
                <a:gd name="T61" fmla="*/ 730 h 730"/>
                <a:gd name="T62" fmla="*/ 168 w 353"/>
                <a:gd name="T63" fmla="*/ 687 h 730"/>
                <a:gd name="T64" fmla="*/ 168 w 353"/>
                <a:gd name="T65" fmla="*/ 358 h 730"/>
                <a:gd name="T66" fmla="*/ 185 w 353"/>
                <a:gd name="T67" fmla="*/ 358 h 730"/>
                <a:gd name="T68" fmla="*/ 185 w 353"/>
                <a:gd name="T69" fmla="*/ 687 h 730"/>
                <a:gd name="T70" fmla="*/ 228 w 353"/>
                <a:gd name="T71" fmla="*/ 730 h 730"/>
                <a:gd name="T72" fmla="*/ 272 w 353"/>
                <a:gd name="T73" fmla="*/ 687 h 730"/>
                <a:gd name="T74" fmla="*/ 272 w 353"/>
                <a:gd name="T75" fmla="*/ 683 h 730"/>
                <a:gd name="T76" fmla="*/ 272 w 353"/>
                <a:gd name="T77" fmla="*/ 687 h 730"/>
                <a:gd name="T78" fmla="*/ 272 w 353"/>
                <a:gd name="T79" fmla="*/ 117 h 730"/>
                <a:gd name="T80" fmla="*/ 289 w 353"/>
                <a:gd name="T81" fmla="*/ 117 h 730"/>
                <a:gd name="T82" fmla="*/ 289 w 353"/>
                <a:gd name="T83" fmla="*/ 315 h 730"/>
                <a:gd name="T84" fmla="*/ 289 w 353"/>
                <a:gd name="T85" fmla="*/ 314 h 730"/>
                <a:gd name="T86" fmla="*/ 289 w 353"/>
                <a:gd name="T87" fmla="*/ 323 h 730"/>
                <a:gd name="T88" fmla="*/ 294 w 353"/>
                <a:gd name="T89" fmla="*/ 342 h 730"/>
                <a:gd name="T90" fmla="*/ 321 w 353"/>
                <a:gd name="T91" fmla="*/ 356 h 730"/>
                <a:gd name="T92" fmla="*/ 353 w 353"/>
                <a:gd name="T93" fmla="*/ 325 h 730"/>
                <a:gd name="T94" fmla="*/ 353 w 353"/>
                <a:gd name="T95" fmla="*/ 323 h 730"/>
                <a:gd name="T96" fmla="*/ 353 w 353"/>
                <a:gd name="T97" fmla="*/ 323 h 730"/>
                <a:gd name="T98" fmla="*/ 353 w 353"/>
                <a:gd name="T99" fmla="*/ 298 h 730"/>
                <a:gd name="T100" fmla="*/ 353 w 353"/>
                <a:gd name="T101" fmla="*/ 95 h 730"/>
                <a:gd name="T102" fmla="*/ 327 w 353"/>
                <a:gd name="T103" fmla="*/ 3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3" h="730">
                  <a:moveTo>
                    <a:pt x="327" y="30"/>
                  </a:moveTo>
                  <a:cubicBezTo>
                    <a:pt x="327" y="30"/>
                    <a:pt x="327" y="30"/>
                    <a:pt x="327" y="30"/>
                  </a:cubicBezTo>
                  <a:cubicBezTo>
                    <a:pt x="326" y="29"/>
                    <a:pt x="324" y="27"/>
                    <a:pt x="323" y="26"/>
                  </a:cubicBezTo>
                  <a:cubicBezTo>
                    <a:pt x="322" y="25"/>
                    <a:pt x="321" y="25"/>
                    <a:pt x="321" y="24"/>
                  </a:cubicBezTo>
                  <a:cubicBezTo>
                    <a:pt x="320" y="24"/>
                    <a:pt x="320" y="24"/>
                    <a:pt x="320" y="23"/>
                  </a:cubicBezTo>
                  <a:cubicBezTo>
                    <a:pt x="310" y="15"/>
                    <a:pt x="299" y="9"/>
                    <a:pt x="287" y="5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86" y="5"/>
                    <a:pt x="285" y="4"/>
                    <a:pt x="283" y="4"/>
                  </a:cubicBezTo>
                  <a:cubicBezTo>
                    <a:pt x="283" y="4"/>
                    <a:pt x="283" y="4"/>
                    <a:pt x="282" y="4"/>
                  </a:cubicBezTo>
                  <a:cubicBezTo>
                    <a:pt x="281" y="3"/>
                    <a:pt x="280" y="3"/>
                    <a:pt x="280" y="3"/>
                  </a:cubicBezTo>
                  <a:cubicBezTo>
                    <a:pt x="279" y="3"/>
                    <a:pt x="278" y="3"/>
                    <a:pt x="277" y="2"/>
                  </a:cubicBezTo>
                  <a:cubicBezTo>
                    <a:pt x="277" y="2"/>
                    <a:pt x="276" y="2"/>
                    <a:pt x="276" y="2"/>
                  </a:cubicBezTo>
                  <a:cubicBezTo>
                    <a:pt x="274" y="2"/>
                    <a:pt x="273" y="2"/>
                    <a:pt x="272" y="2"/>
                  </a:cubicBezTo>
                  <a:cubicBezTo>
                    <a:pt x="272" y="2"/>
                    <a:pt x="272" y="2"/>
                    <a:pt x="272" y="1"/>
                  </a:cubicBezTo>
                  <a:cubicBezTo>
                    <a:pt x="270" y="1"/>
                    <a:pt x="269" y="1"/>
                    <a:pt x="267" y="1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6" y="1"/>
                    <a:pt x="264" y="1"/>
                    <a:pt x="263" y="1"/>
                  </a:cubicBezTo>
                  <a:cubicBezTo>
                    <a:pt x="262" y="1"/>
                    <a:pt x="262" y="1"/>
                    <a:pt x="262" y="1"/>
                  </a:cubicBezTo>
                  <a:cubicBezTo>
                    <a:pt x="261" y="1"/>
                    <a:pt x="259" y="0"/>
                    <a:pt x="25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3" y="1"/>
                    <a:pt x="0" y="43"/>
                    <a:pt x="0" y="95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41"/>
                    <a:pt x="15" y="356"/>
                    <a:pt x="32" y="356"/>
                  </a:cubicBezTo>
                  <a:cubicBezTo>
                    <a:pt x="50" y="356"/>
                    <a:pt x="64" y="341"/>
                    <a:pt x="64" y="323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1" y="687"/>
                    <a:pt x="81" y="687"/>
                    <a:pt x="81" y="687"/>
                  </a:cubicBezTo>
                  <a:cubicBezTo>
                    <a:pt x="81" y="711"/>
                    <a:pt x="101" y="730"/>
                    <a:pt x="125" y="730"/>
                  </a:cubicBezTo>
                  <a:cubicBezTo>
                    <a:pt x="148" y="730"/>
                    <a:pt x="168" y="711"/>
                    <a:pt x="168" y="687"/>
                  </a:cubicBezTo>
                  <a:cubicBezTo>
                    <a:pt x="168" y="358"/>
                    <a:pt x="168" y="358"/>
                    <a:pt x="168" y="358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5" y="687"/>
                    <a:pt x="185" y="687"/>
                    <a:pt x="185" y="687"/>
                  </a:cubicBezTo>
                  <a:cubicBezTo>
                    <a:pt x="185" y="711"/>
                    <a:pt x="204" y="730"/>
                    <a:pt x="228" y="730"/>
                  </a:cubicBezTo>
                  <a:cubicBezTo>
                    <a:pt x="252" y="730"/>
                    <a:pt x="272" y="711"/>
                    <a:pt x="272" y="687"/>
                  </a:cubicBezTo>
                  <a:cubicBezTo>
                    <a:pt x="272" y="686"/>
                    <a:pt x="272" y="685"/>
                    <a:pt x="272" y="683"/>
                  </a:cubicBezTo>
                  <a:cubicBezTo>
                    <a:pt x="272" y="687"/>
                    <a:pt x="272" y="687"/>
                    <a:pt x="272" y="687"/>
                  </a:cubicBezTo>
                  <a:cubicBezTo>
                    <a:pt x="272" y="687"/>
                    <a:pt x="272" y="687"/>
                    <a:pt x="272" y="117"/>
                  </a:cubicBezTo>
                  <a:cubicBezTo>
                    <a:pt x="272" y="117"/>
                    <a:pt x="272" y="117"/>
                    <a:pt x="289" y="117"/>
                  </a:cubicBezTo>
                  <a:cubicBezTo>
                    <a:pt x="289" y="117"/>
                    <a:pt x="289" y="117"/>
                    <a:pt x="289" y="315"/>
                  </a:cubicBezTo>
                  <a:cubicBezTo>
                    <a:pt x="289" y="314"/>
                    <a:pt x="289" y="314"/>
                    <a:pt x="289" y="314"/>
                  </a:cubicBezTo>
                  <a:cubicBezTo>
                    <a:pt x="289" y="323"/>
                    <a:pt x="289" y="323"/>
                    <a:pt x="289" y="323"/>
                  </a:cubicBezTo>
                  <a:cubicBezTo>
                    <a:pt x="289" y="330"/>
                    <a:pt x="291" y="337"/>
                    <a:pt x="294" y="342"/>
                  </a:cubicBezTo>
                  <a:cubicBezTo>
                    <a:pt x="300" y="350"/>
                    <a:pt x="310" y="356"/>
                    <a:pt x="321" y="356"/>
                  </a:cubicBezTo>
                  <a:cubicBezTo>
                    <a:pt x="338" y="356"/>
                    <a:pt x="352" y="342"/>
                    <a:pt x="353" y="325"/>
                  </a:cubicBezTo>
                  <a:cubicBezTo>
                    <a:pt x="353" y="324"/>
                    <a:pt x="353" y="324"/>
                    <a:pt x="353" y="323"/>
                  </a:cubicBezTo>
                  <a:cubicBezTo>
                    <a:pt x="353" y="323"/>
                    <a:pt x="353" y="323"/>
                    <a:pt x="353" y="323"/>
                  </a:cubicBezTo>
                  <a:cubicBezTo>
                    <a:pt x="353" y="298"/>
                    <a:pt x="353" y="298"/>
                    <a:pt x="353" y="298"/>
                  </a:cubicBezTo>
                  <a:cubicBezTo>
                    <a:pt x="353" y="270"/>
                    <a:pt x="353" y="213"/>
                    <a:pt x="353" y="95"/>
                  </a:cubicBezTo>
                  <a:cubicBezTo>
                    <a:pt x="353" y="70"/>
                    <a:pt x="343" y="47"/>
                    <a:pt x="32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80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7030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A09-C4D8-4381-BA28-510062727E38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C92A-5CDB-4A14-B5D9-E51490E5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4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A09-C4D8-4381-BA28-510062727E38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C92A-5CDB-4A14-B5D9-E51490E5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1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A09-C4D8-4381-BA28-510062727E38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C92A-5CDB-4A14-B5D9-E51490E5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A09-C4D8-4381-BA28-510062727E38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C92A-5CDB-4A14-B5D9-E51490E5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2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5"/>
            <a:ext cx="8363938" cy="560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8" y="1447801"/>
            <a:ext cx="8363937" cy="1500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3" y="0"/>
          <a:ext cx="119093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" y="0"/>
                        <a:ext cx="119093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148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ransition>
    <p:fade/>
  </p:transition>
  <p:txStyles>
    <p:titleStyle>
      <a:lvl1pPr algn="l" defTabSz="685755" rtl="0" eaLnBrk="1" latinLnBrk="0" hangingPunct="1">
        <a:lnSpc>
          <a:spcPct val="90000"/>
        </a:lnSpc>
        <a:spcBef>
          <a:spcPct val="0"/>
        </a:spcBef>
        <a:buNone/>
        <a:defRPr lang="en-US" sz="4050" b="0" kern="1200" cap="none" spc="-75" baseline="0" dirty="0" smtClean="0">
          <a:ln w="3175">
            <a:noFill/>
          </a:ln>
          <a:gradFill flip="none" rotWithShape="1"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345272" indent="-345272" algn="l" defTabSz="685755" rtl="0" eaLnBrk="1" latinLnBrk="0" hangingPunct="1">
        <a:lnSpc>
          <a:spcPct val="90000"/>
        </a:lnSpc>
        <a:spcBef>
          <a:spcPct val="20000"/>
        </a:spcBef>
        <a:buSzPct val="80000"/>
        <a:buFont typeface="Arial" pitchFamily="34" charset="0"/>
        <a:buChar char="•"/>
        <a:defRPr sz="2400" kern="1200"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641731" indent="-296459" algn="l" defTabSz="685755" rtl="0" eaLnBrk="1" latinLnBrk="0" hangingPunct="1">
        <a:lnSpc>
          <a:spcPct val="90000"/>
        </a:lnSpc>
        <a:spcBef>
          <a:spcPct val="20000"/>
        </a:spcBef>
        <a:buSzPct val="80000"/>
        <a:buFont typeface="Arial" pitchFamily="34" charset="0"/>
        <a:buChar char="•"/>
        <a:defRPr sz="2100" kern="1200"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944143" indent="-302411" algn="l" defTabSz="685755" rtl="0" eaLnBrk="1" latinLnBrk="0" hangingPunct="1">
        <a:lnSpc>
          <a:spcPct val="90000"/>
        </a:lnSpc>
        <a:spcBef>
          <a:spcPct val="20000"/>
        </a:spcBef>
        <a:buSzPct val="80000"/>
        <a:buFont typeface="Arial" pitchFamily="34" charset="0"/>
        <a:buChar char="•"/>
        <a:defRPr sz="1800" kern="1200"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203692" indent="-259550" algn="l" defTabSz="685755" rtl="0" eaLnBrk="1" latinLnBrk="0" hangingPunct="1">
        <a:lnSpc>
          <a:spcPct val="90000"/>
        </a:lnSpc>
        <a:spcBef>
          <a:spcPct val="20000"/>
        </a:spcBef>
        <a:buSzPct val="80000"/>
        <a:buFont typeface="Arial" pitchFamily="34" charset="0"/>
        <a:buChar char="•"/>
        <a:defRPr sz="1500" kern="1200"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456099" indent="-252407" algn="l" defTabSz="685755" rtl="0" eaLnBrk="1" latinLnBrk="0" hangingPunct="1">
        <a:lnSpc>
          <a:spcPct val="90000"/>
        </a:lnSpc>
        <a:spcBef>
          <a:spcPct val="20000"/>
        </a:spcBef>
        <a:buSzPct val="80000"/>
        <a:buFont typeface="Arial" pitchFamily="34" charset="0"/>
        <a:buChar char="•"/>
        <a:defRPr sz="1500" kern="1200"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27" indent="-171439" algn="l" defTabSz="68575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5" indent="-171439" algn="l" defTabSz="68575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83" indent="-171439" algn="l" defTabSz="68575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61" indent="-171439" algn="l" defTabSz="68575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5" algn="l" defTabSz="685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3" algn="l" defTabSz="685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1" algn="l" defTabSz="685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9" algn="l" defTabSz="685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7" algn="l" defTabSz="685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4" algn="l" defTabSz="685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22" algn="l" defTabSz="685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EEA09-C4D8-4381-BA28-510062727E38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4C92A-5CDB-4A14-B5D9-E51490E5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3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hbr.org/2012/10/data-scientist-the-sexiest-job-of-the-21st-century/" TargetMode="External"/><Relationship Id="rId3" Type="http://schemas.openxmlformats.org/officeDocument/2006/relationships/hyperlink" Target="http://research.microsoft.com/en-us/collaboration/fourthparadigm/" TargetMode="External"/><Relationship Id="rId7" Type="http://schemas.openxmlformats.org/officeDocument/2006/relationships/hyperlink" Target="http://blog.alexa.com/know-data-science-importan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oursera.org/learn/machine-learning/home/info" TargetMode="External"/><Relationship Id="rId5" Type="http://schemas.openxmlformats.org/officeDocument/2006/relationships/hyperlink" Target="https://www.coursera.org/learn/data-manipulation/home/info" TargetMode="External"/><Relationship Id="rId4" Type="http://schemas.openxmlformats.org/officeDocument/2006/relationships/hyperlink" Target="https://www.youtube.com/watch?v=hxXIJnjC_H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eznik.uneta.com.ua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a.linkedin.com/pub/denis-reznik/3/502/234" TargetMode="External"/><Relationship Id="rId4" Type="http://schemas.openxmlformats.org/officeDocument/2006/relationships/hyperlink" Target="https://www.facebook.com/denis.reznik.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910" y="2084908"/>
            <a:ext cx="8298180" cy="929025"/>
          </a:xfrm>
        </p:spPr>
        <p:txBody>
          <a:bodyPr>
            <a:noAutofit/>
          </a:bodyPr>
          <a:lstStyle/>
          <a:p>
            <a:r>
              <a:rPr lang="en-US" sz="9600" dirty="0"/>
              <a:t>Data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17587"/>
            <a:ext cx="6858000" cy="480956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What is Data Science and Who is Data Scientist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5401881"/>
            <a:ext cx="3138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Denis Reznik</a:t>
            </a:r>
          </a:p>
          <a:p>
            <a:r>
              <a:rPr lang="en-US" sz="2000" dirty="0"/>
              <a:t>Data Architect at </a:t>
            </a:r>
            <a:r>
              <a:rPr lang="en-US" sz="2000" dirty="0" err="1"/>
              <a:t>Intapp</a:t>
            </a:r>
            <a:r>
              <a:rPr lang="en-US" sz="2000" dirty="0"/>
              <a:t> Kyiv</a:t>
            </a:r>
          </a:p>
        </p:txBody>
      </p:sp>
    </p:spTree>
    <p:extLst>
      <p:ext uri="{BB962C8B-B14F-4D97-AF65-F5344CB8AC3E}">
        <p14:creationId xmlns:p14="http://schemas.microsoft.com/office/powerpoint/2010/main" val="3871050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.ytimg.com/vi/bjI8A83i1F0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2" r="16113"/>
          <a:stretch/>
        </p:blipFill>
        <p:spPr bwMode="auto">
          <a:xfrm>
            <a:off x="4661460" y="0"/>
            <a:ext cx="44825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ytimg.com/vi/bjI8A83i1F0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" r="51984"/>
          <a:stretch/>
        </p:blipFill>
        <p:spPr bwMode="auto">
          <a:xfrm>
            <a:off x="0" y="0"/>
            <a:ext cx="47707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5554" y="604334"/>
            <a:ext cx="211468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/>
              <a:t>Human</a:t>
            </a:r>
            <a:endParaRPr lang="en-US" sz="5000" dirty="0"/>
          </a:p>
        </p:txBody>
      </p:sp>
      <p:sp>
        <p:nvSpPr>
          <p:cNvPr id="11" name="Rectangle 10"/>
          <p:cNvSpPr/>
          <p:nvPr/>
        </p:nvSpPr>
        <p:spPr>
          <a:xfrm>
            <a:off x="5800008" y="604334"/>
            <a:ext cx="249780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/>
              <a:t>Machine</a:t>
            </a:r>
            <a:endParaRPr lang="en-US" sz="5000" dirty="0"/>
          </a:p>
        </p:txBody>
      </p:sp>
      <p:sp>
        <p:nvSpPr>
          <p:cNvPr id="12" name="Rectangle 11"/>
          <p:cNvSpPr/>
          <p:nvPr/>
        </p:nvSpPr>
        <p:spPr>
          <a:xfrm>
            <a:off x="3885789" y="602381"/>
            <a:ext cx="103406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/>
              <a:t>VS.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75257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vs.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</a:t>
            </a:r>
          </a:p>
          <a:p>
            <a:pPr lvl="1"/>
            <a:r>
              <a:rPr lang="en-US" dirty="0"/>
              <a:t>Naturally can work with small amount of data</a:t>
            </a:r>
          </a:p>
          <a:p>
            <a:pPr lvl="1"/>
            <a:r>
              <a:rPr lang="en-US" dirty="0"/>
              <a:t>Have a knowledge about domain</a:t>
            </a:r>
          </a:p>
          <a:p>
            <a:pPr lvl="1"/>
            <a:r>
              <a:rPr lang="en-US" dirty="0"/>
              <a:t>Good image recognition</a:t>
            </a:r>
          </a:p>
          <a:p>
            <a:r>
              <a:rPr lang="en-US" dirty="0"/>
              <a:t>Machines</a:t>
            </a:r>
          </a:p>
          <a:p>
            <a:pPr lvl="1"/>
            <a:r>
              <a:rPr lang="en-US" dirty="0"/>
              <a:t>Can make intensive computations</a:t>
            </a:r>
          </a:p>
          <a:p>
            <a:pPr lvl="1"/>
            <a:r>
              <a:rPr lang="en-US" dirty="0"/>
              <a:t>Knows only numbers and strings (well, actually only numbers)</a:t>
            </a:r>
          </a:p>
        </p:txBody>
      </p:sp>
    </p:spTree>
    <p:extLst>
      <p:ext uri="{BB962C8B-B14F-4D97-AF65-F5344CB8AC3E}">
        <p14:creationId xmlns:p14="http://schemas.microsoft.com/office/powerpoint/2010/main" val="255576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0139" y="3373438"/>
            <a:ext cx="6858000" cy="1655762"/>
          </a:xfrm>
        </p:spPr>
        <p:txBody>
          <a:bodyPr/>
          <a:lstStyle/>
          <a:p>
            <a:pPr algn="r"/>
            <a:r>
              <a:rPr lang="en-US" dirty="0"/>
              <a:t>(c) Russ Thompson </a:t>
            </a:r>
          </a:p>
          <a:p>
            <a:pPr algn="r"/>
            <a:r>
              <a:rPr lang="en-US" dirty="0"/>
              <a:t>Senior Research Scientist at Alexa</a:t>
            </a:r>
            <a:endParaRPr lang="ru-RU" i="1" dirty="0"/>
          </a:p>
        </p:txBody>
      </p:sp>
      <p:sp>
        <p:nvSpPr>
          <p:cNvPr id="3" name="Rectangle 2"/>
          <p:cNvSpPr/>
          <p:nvPr/>
        </p:nvSpPr>
        <p:spPr>
          <a:xfrm>
            <a:off x="824948" y="1864092"/>
            <a:ext cx="79413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data scientist is the adult version of the kid who can’t stop asking “Why?”</a:t>
            </a:r>
          </a:p>
        </p:txBody>
      </p:sp>
    </p:spTree>
    <p:extLst>
      <p:ext uri="{BB962C8B-B14F-4D97-AF65-F5344CB8AC3E}">
        <p14:creationId xmlns:p14="http://schemas.microsoft.com/office/powerpoint/2010/main" val="356718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0139" y="3373438"/>
            <a:ext cx="6858000" cy="1655762"/>
          </a:xfrm>
        </p:spPr>
        <p:txBody>
          <a:bodyPr/>
          <a:lstStyle/>
          <a:p>
            <a:pPr algn="r"/>
            <a:r>
              <a:rPr lang="en-US" dirty="0"/>
              <a:t>(c) somebody</a:t>
            </a:r>
            <a:endParaRPr lang="ru-RU" i="1" dirty="0"/>
          </a:p>
        </p:txBody>
      </p:sp>
      <p:sp>
        <p:nvSpPr>
          <p:cNvPr id="3" name="Rectangle 2"/>
          <p:cNvSpPr/>
          <p:nvPr/>
        </p:nvSpPr>
        <p:spPr>
          <a:xfrm>
            <a:off x="665922" y="2182144"/>
            <a:ext cx="79413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data scientist is a statistician who lives in San Francisco</a:t>
            </a:r>
          </a:p>
        </p:txBody>
      </p:sp>
    </p:spTree>
    <p:extLst>
      <p:ext uri="{BB962C8B-B14F-4D97-AF65-F5344CB8AC3E}">
        <p14:creationId xmlns:p14="http://schemas.microsoft.com/office/powerpoint/2010/main" val="1137087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sintetia.com/wp-content/uploads/2014/05/Data-Scientist-What-I-really-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625" y="0"/>
            <a:ext cx="10247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8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Scientist vs Software Professional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terms are very wide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Data Scientist?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Scientist</a:t>
            </a:r>
          </a:p>
          <a:p>
            <a:pPr lvl="1"/>
            <a:r>
              <a:rPr lang="en-US" dirty="0"/>
              <a:t>Someone who find new discoveries</a:t>
            </a:r>
          </a:p>
          <a:p>
            <a:pPr lvl="1"/>
            <a:r>
              <a:rPr lang="en-US" dirty="0"/>
              <a:t>Make a hypothesis</a:t>
            </a:r>
          </a:p>
          <a:p>
            <a:pPr lvl="1"/>
            <a:r>
              <a:rPr lang="en-US" dirty="0"/>
              <a:t>Investigate that hypothesis</a:t>
            </a:r>
          </a:p>
          <a:p>
            <a:r>
              <a:rPr lang="en-US" dirty="0"/>
              <a:t>Data Scientist</a:t>
            </a:r>
          </a:p>
          <a:p>
            <a:pPr lvl="1"/>
            <a:r>
              <a:rPr lang="en-US" dirty="0"/>
              <a:t>Do the same with data</a:t>
            </a:r>
          </a:p>
          <a:p>
            <a:pPr lvl="1"/>
            <a:r>
              <a:rPr lang="en-US" dirty="0"/>
              <a:t>Look for meaning, knowledge in the data</a:t>
            </a:r>
          </a:p>
          <a:p>
            <a:pPr lvl="1"/>
            <a:r>
              <a:rPr lang="en-US" dirty="0"/>
              <a:t>Answering questions and rely on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0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datascienceassn.org/sites/default/files/users/user30/Data%20Science%20Venn%20Diagram%20by%20Shelly%20Palmer%20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53" y="532088"/>
            <a:ext cx="5715000" cy="58959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</a:t>
            </a:r>
          </a:p>
        </p:txBody>
      </p:sp>
    </p:spTree>
    <p:extLst>
      <p:ext uri="{BB962C8B-B14F-4D97-AF65-F5344CB8AC3E}">
        <p14:creationId xmlns:p14="http://schemas.microsoft.com/office/powerpoint/2010/main" val="1034860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003093"/>
            <a:ext cx="7772400" cy="2932802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/>
              <a:t>Data Scientist is the sexiest job </a:t>
            </a:r>
            <a:br>
              <a:rPr lang="en-US" sz="4900" dirty="0"/>
            </a:br>
            <a:r>
              <a:rPr lang="en-US" sz="4900" dirty="0"/>
              <a:t>of 21</a:t>
            </a:r>
            <a:r>
              <a:rPr lang="en-US" sz="4900" baseline="30000" dirty="0"/>
              <a:t>st</a:t>
            </a:r>
            <a:r>
              <a:rPr lang="en-US" sz="4900" dirty="0"/>
              <a:t> century </a:t>
            </a:r>
            <a:br>
              <a:rPr lang="en-US" dirty="0"/>
            </a:br>
            <a:r>
              <a:rPr lang="en-US" sz="2200" dirty="0"/>
              <a:t>(c) Harvard Business Review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18434" name="Picture 2" descr="http://www.ragefacecomics.com/faces/large/fuck-yeah-fuck-yeah-clean-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3" y="2613646"/>
            <a:ext cx="4433517" cy="424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7314" y="4134678"/>
            <a:ext cx="2862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Oh, Really?</a:t>
            </a:r>
          </a:p>
        </p:txBody>
      </p:sp>
    </p:spTree>
    <p:extLst>
      <p:ext uri="{BB962C8B-B14F-4D97-AF65-F5344CB8AC3E}">
        <p14:creationId xmlns:p14="http://schemas.microsoft.com/office/powerpoint/2010/main" val="18030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259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9336"/>
            <a:ext cx="9144000" cy="327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Denis Reznik</a:t>
            </a:r>
          </a:p>
          <a:p>
            <a:r>
              <a:rPr lang="en-US" sz="2400" dirty="0"/>
              <a:t>Data Architect at </a:t>
            </a:r>
            <a:r>
              <a:rPr lang="en-US" sz="2400" dirty="0" err="1"/>
              <a:t>Intapp</a:t>
            </a:r>
            <a:r>
              <a:rPr lang="en-US" sz="2400" dirty="0"/>
              <a:t>, Inc.</a:t>
            </a:r>
          </a:p>
          <a:p>
            <a:r>
              <a:rPr lang="en-US" sz="2400" dirty="0"/>
              <a:t>Microsoft Data Platform MVP </a:t>
            </a:r>
          </a:p>
          <a:p>
            <a:r>
              <a:rPr lang="en-US" sz="2400" dirty="0"/>
              <a:t>Co-Founder of Ukrainian Data Community</a:t>
            </a:r>
          </a:p>
          <a:p>
            <a:r>
              <a:rPr lang="en-US" sz="2400" dirty="0"/>
              <a:t>Father of a boy :)</a:t>
            </a: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1314147" y="5572430"/>
            <a:ext cx="39581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FD5303-69AD-2E4D-B18B-E5EED0F0A60B}" type="slidenum">
              <a:rPr lang="en-US" sz="825"/>
              <a:pPr/>
              <a:t>2</a:t>
            </a:fld>
            <a:r>
              <a:rPr lang="en-US" sz="825"/>
              <a:t>  |  </a:t>
            </a:r>
            <a:endParaRPr lang="en-US" sz="825" dirty="0"/>
          </a:p>
        </p:txBody>
      </p:sp>
    </p:spTree>
    <p:extLst>
      <p:ext uri="{BB962C8B-B14F-4D97-AF65-F5344CB8AC3E}">
        <p14:creationId xmlns:p14="http://schemas.microsoft.com/office/powerpoint/2010/main" val="186562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271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70"/>
          <a:stretch/>
        </p:blipFill>
        <p:spPr>
          <a:xfrm>
            <a:off x="59634" y="3271460"/>
            <a:ext cx="9064487" cy="323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1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61" b="2493"/>
          <a:stretch/>
        </p:blipFill>
        <p:spPr>
          <a:xfrm>
            <a:off x="0" y="1"/>
            <a:ext cx="9074426" cy="3250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250097"/>
            <a:ext cx="9144000" cy="33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6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Dilemma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vs. Value</a:t>
            </a:r>
          </a:p>
          <a:p>
            <a:pPr lvl="1"/>
            <a:r>
              <a:rPr lang="en-US" dirty="0"/>
              <a:t>How much Value can I extract from the data?</a:t>
            </a:r>
          </a:p>
          <a:p>
            <a:pPr lvl="1"/>
            <a:r>
              <a:rPr lang="en-US" dirty="0"/>
              <a:t>How much it will cost to me to store that data?</a:t>
            </a:r>
          </a:p>
          <a:p>
            <a:r>
              <a:rPr lang="en-US" dirty="0"/>
              <a:t>Big Data</a:t>
            </a:r>
          </a:p>
          <a:p>
            <a:pPr lvl="1"/>
            <a:r>
              <a:rPr lang="en-US" dirty="0"/>
              <a:t>No individual record is particularly valuable</a:t>
            </a:r>
          </a:p>
          <a:p>
            <a:pPr lvl="1"/>
            <a:r>
              <a:rPr lang="en-US" dirty="0"/>
              <a:t>Having every record is incredibly valuable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88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Should have a goal (aka Problem)</a:t>
            </a:r>
          </a:p>
          <a:p>
            <a:pPr lvl="1"/>
            <a:r>
              <a:rPr lang="en-US" dirty="0"/>
              <a:t>How many customers will buy this car next month?</a:t>
            </a:r>
          </a:p>
          <a:p>
            <a:pPr lvl="1"/>
            <a:r>
              <a:rPr lang="en-US" dirty="0"/>
              <a:t>Which capacity should I reserve for my database growth? (well, I’ve just discovered that my everyday job become a Data Science problem)</a:t>
            </a:r>
          </a:p>
          <a:p>
            <a:pPr lvl="1"/>
            <a:r>
              <a:rPr lang="en-US" dirty="0"/>
              <a:t>In which city should I open the office?</a:t>
            </a:r>
          </a:p>
          <a:p>
            <a:r>
              <a:rPr lang="en-US" dirty="0"/>
              <a:t>Result</a:t>
            </a:r>
          </a:p>
          <a:p>
            <a:pPr lvl="1"/>
            <a:r>
              <a:rPr lang="en-US" dirty="0"/>
              <a:t>Prototype of a working algorithm</a:t>
            </a:r>
          </a:p>
          <a:p>
            <a:pPr lvl="1"/>
            <a:r>
              <a:rPr lang="en-US" dirty="0"/>
              <a:t>Deploy prediction model to use on a daily basis</a:t>
            </a:r>
          </a:p>
          <a:p>
            <a:pPr lvl="1"/>
            <a:r>
              <a:rPr lang="en-US" dirty="0"/>
              <a:t>Visualize trends</a:t>
            </a:r>
          </a:p>
          <a:p>
            <a:pPr lvl="1"/>
            <a:r>
              <a:rPr lang="en-US" dirty="0"/>
              <a:t>Find hidden correlations between parameters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66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regmedia.co.uk/2015/06/16/data_scientist_image_via_shutterstock.jpg?x=1200&amp;y=7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139" y="0"/>
            <a:ext cx="103647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do some Data Science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90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</a:t>
            </a:r>
          </a:p>
          <a:p>
            <a:r>
              <a:rPr lang="en-US" dirty="0"/>
              <a:t>Online Resources</a:t>
            </a:r>
          </a:p>
          <a:p>
            <a:pPr lvl="1"/>
            <a:r>
              <a:rPr lang="en-US" dirty="0"/>
              <a:t>Coursera</a:t>
            </a:r>
          </a:p>
          <a:p>
            <a:pPr lvl="1"/>
            <a:r>
              <a:rPr lang="en-US" dirty="0" err="1"/>
              <a:t>Pluralsight</a:t>
            </a:r>
            <a:endParaRPr lang="en-US" dirty="0"/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Books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21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own company</a:t>
            </a:r>
          </a:p>
          <a:p>
            <a:r>
              <a:rPr lang="en-US" dirty="0"/>
              <a:t>Open competitions (</a:t>
            </a:r>
            <a:r>
              <a:rPr lang="en-US" dirty="0" err="1"/>
              <a:t>Kaggle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95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  <a:endParaRPr lang="ru-RU" dirty="0"/>
          </a:p>
        </p:txBody>
      </p:sp>
      <p:sp>
        <p:nvSpPr>
          <p:cNvPr id="5" name="Content Placeholder 18"/>
          <p:cNvSpPr txBox="1">
            <a:spLocks/>
          </p:cNvSpPr>
          <p:nvPr/>
        </p:nvSpPr>
        <p:spPr>
          <a:xfrm>
            <a:off x="628650" y="1860363"/>
            <a:ext cx="7886700" cy="45596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What is Data Science?</a:t>
            </a:r>
          </a:p>
          <a:p>
            <a:r>
              <a:rPr lang="en-US" sz="3200" dirty="0"/>
              <a:t>Who is Data Scientist?</a:t>
            </a:r>
          </a:p>
          <a:p>
            <a:r>
              <a:rPr lang="en-US" sz="3200" dirty="0"/>
              <a:t>Discover info about Data Science using Data Science</a:t>
            </a:r>
          </a:p>
        </p:txBody>
      </p:sp>
    </p:spTree>
    <p:extLst>
      <p:ext uri="{BB962C8B-B14F-4D97-AF65-F5344CB8AC3E}">
        <p14:creationId xmlns:p14="http://schemas.microsoft.com/office/powerpoint/2010/main" val="310358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5" name="Content Placeholder 18"/>
          <p:cNvSpPr txBox="1">
            <a:spLocks/>
          </p:cNvSpPr>
          <p:nvPr/>
        </p:nvSpPr>
        <p:spPr>
          <a:xfrm>
            <a:off x="628650" y="1860363"/>
            <a:ext cx="7886700" cy="471369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hlinkClick r:id="rId3"/>
              </a:rPr>
              <a:t>The Fourth Paradigm</a:t>
            </a:r>
          </a:p>
          <a:p>
            <a:r>
              <a:rPr lang="en-US" sz="2400" dirty="0">
                <a:hlinkClick r:id="rId3"/>
              </a:rPr>
              <a:t>Cloudera: Training A New Generation Of Data Scientists</a:t>
            </a:r>
            <a:endParaRPr lang="en-US" sz="2400" dirty="0"/>
          </a:p>
          <a:p>
            <a:r>
              <a:rPr lang="en-US" sz="2400" dirty="0">
                <a:hlinkClick r:id="rId4"/>
              </a:rPr>
              <a:t>The Future of Data Science - Data Science @ Stanford</a:t>
            </a:r>
            <a:endParaRPr lang="en-US" sz="2400" dirty="0"/>
          </a:p>
          <a:p>
            <a:r>
              <a:rPr lang="en-US" sz="2400" dirty="0">
                <a:hlinkClick r:id="rId5"/>
              </a:rPr>
              <a:t>Coursera: Data Manipulation at Scale</a:t>
            </a:r>
            <a:endParaRPr lang="en-US" sz="2400" dirty="0"/>
          </a:p>
          <a:p>
            <a:r>
              <a:rPr lang="en-US" sz="2400" dirty="0">
                <a:hlinkClick r:id="rId6"/>
              </a:rPr>
              <a:t>Coursera: Machine Learning</a:t>
            </a:r>
            <a:endParaRPr lang="en-US" sz="2400" dirty="0"/>
          </a:p>
          <a:p>
            <a:r>
              <a:rPr lang="en-US" sz="2400" dirty="0">
                <a:hlinkClick r:id="rId7"/>
              </a:rPr>
              <a:t>Understanding Data Science and Why It’s So Important</a:t>
            </a:r>
            <a:endParaRPr lang="en-US" sz="2400" dirty="0"/>
          </a:p>
          <a:p>
            <a:r>
              <a:rPr lang="en-US" sz="2400" dirty="0">
                <a:hlinkClick r:id="rId8"/>
              </a:rPr>
              <a:t>Data Scientist: The Sexiest Job of the 21st Century</a:t>
            </a:r>
            <a:endParaRPr lang="en-US" sz="2400" dirty="0"/>
          </a:p>
          <a:p>
            <a:endParaRPr lang="en-US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5137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16181"/>
            <a:ext cx="78867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Denis Reznik</a:t>
            </a:r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Twitter: @</a:t>
            </a:r>
            <a:r>
              <a:rPr lang="en-US" sz="2400" dirty="0" err="1">
                <a:solidFill>
                  <a:schemeClr val="accent1"/>
                </a:solidFill>
              </a:rPr>
              <a:t>denisreznik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Email: denisreznik@live.ru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Blog: </a:t>
            </a:r>
            <a:r>
              <a:rPr lang="en-US" sz="2400" dirty="0">
                <a:solidFill>
                  <a:schemeClr val="accent1"/>
                </a:solidFill>
                <a:hlinkClick r:id="rId3"/>
              </a:rPr>
              <a:t>http://reznik.uneta.com.ua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Facebook: </a:t>
            </a:r>
            <a:r>
              <a:rPr lang="en-US" dirty="0">
                <a:hlinkClick r:id="rId4"/>
              </a:rPr>
              <a:t>https://www.facebook.com/denis.reznik.5</a:t>
            </a:r>
            <a:endParaRPr lang="ru-RU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LinkedIn: </a:t>
            </a:r>
            <a:r>
              <a:rPr lang="en-US" sz="2400" dirty="0">
                <a:solidFill>
                  <a:schemeClr val="accent1"/>
                </a:solidFill>
                <a:hlinkClick r:id="rId5"/>
              </a:rPr>
              <a:t>http://ua.linkedin.com/pub/denis-reznik/3/502/234</a:t>
            </a:r>
            <a:endParaRPr lang="en-US" sz="20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4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  <a:endParaRPr lang="ru-RU" dirty="0"/>
          </a:p>
        </p:txBody>
      </p:sp>
      <p:sp>
        <p:nvSpPr>
          <p:cNvPr id="4" name="Content Placeholder 18"/>
          <p:cNvSpPr txBox="1">
            <a:spLocks/>
          </p:cNvSpPr>
          <p:nvPr/>
        </p:nvSpPr>
        <p:spPr>
          <a:xfrm>
            <a:off x="628650" y="1860363"/>
            <a:ext cx="7886700" cy="45596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What is Data Science?</a:t>
            </a:r>
          </a:p>
          <a:p>
            <a:r>
              <a:rPr lang="en-US" sz="3200" dirty="0"/>
              <a:t>Who is Data Scientist?</a:t>
            </a:r>
          </a:p>
          <a:p>
            <a:r>
              <a:rPr lang="en-US" sz="3200" dirty="0"/>
              <a:t>Discover some info about Data Scientists using Data Science</a:t>
            </a:r>
          </a:p>
        </p:txBody>
      </p:sp>
    </p:spTree>
    <p:extLst>
      <p:ext uri="{BB962C8B-B14F-4D97-AF65-F5344CB8AC3E}">
        <p14:creationId xmlns:p14="http://schemas.microsoft.com/office/powerpoint/2010/main" val="206836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datascienceassn.org/sites/default/files/users/user30/Data%20Science%20Venn%20Diagram%20by%20Shelly%20Palmer%20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53" y="532088"/>
            <a:ext cx="5715000" cy="58959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</a:t>
            </a:r>
          </a:p>
        </p:txBody>
      </p:sp>
    </p:spTree>
    <p:extLst>
      <p:ext uri="{BB962C8B-B14F-4D97-AF65-F5344CB8AC3E}">
        <p14:creationId xmlns:p14="http://schemas.microsoft.com/office/powerpoint/2010/main" val="117973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0139" y="3373438"/>
            <a:ext cx="6858000" cy="1655762"/>
          </a:xfrm>
        </p:spPr>
        <p:txBody>
          <a:bodyPr/>
          <a:lstStyle/>
          <a:p>
            <a:pPr algn="r"/>
            <a:r>
              <a:rPr lang="en-US" dirty="0"/>
              <a:t>(c) </a:t>
            </a:r>
            <a:r>
              <a:rPr lang="en-US" i="1" dirty="0"/>
              <a:t>Hector Garcia-Molina. </a:t>
            </a:r>
          </a:p>
          <a:p>
            <a:pPr algn="r"/>
            <a:r>
              <a:rPr lang="en-US" i="1" dirty="0"/>
              <a:t>Professor in the Departments of Computer Science and Electrical Engineering at Stanford University</a:t>
            </a:r>
            <a:endParaRPr lang="ru-RU" i="1" dirty="0"/>
          </a:p>
        </p:txBody>
      </p:sp>
      <p:sp>
        <p:nvSpPr>
          <p:cNvPr id="3" name="Rectangle 2"/>
          <p:cNvSpPr/>
          <p:nvPr/>
        </p:nvSpPr>
        <p:spPr>
          <a:xfrm>
            <a:off x="805069" y="1426770"/>
            <a:ext cx="79413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Data Science is a new term. But in the same sense as Columbus was discovered NEW continent 1000 years ago</a:t>
            </a:r>
          </a:p>
        </p:txBody>
      </p:sp>
    </p:spTree>
    <p:extLst>
      <p:ext uri="{BB962C8B-B14F-4D97-AF65-F5344CB8AC3E}">
        <p14:creationId xmlns:p14="http://schemas.microsoft.com/office/powerpoint/2010/main" val="314235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Fourth Paradigm</a:t>
            </a:r>
            <a:br>
              <a:rPr lang="en-US" dirty="0"/>
            </a:br>
            <a:r>
              <a:rPr lang="en-US" dirty="0"/>
              <a:t>of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392347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Thousands of years</a:t>
            </a:r>
          </a:p>
          <a:p>
            <a:pPr lvl="1"/>
            <a:r>
              <a:rPr lang="en-US" dirty="0"/>
              <a:t>Empirical</a:t>
            </a:r>
          </a:p>
          <a:p>
            <a:r>
              <a:rPr lang="en-US" dirty="0"/>
              <a:t>Few hundreds of years</a:t>
            </a:r>
          </a:p>
          <a:p>
            <a:pPr lvl="1"/>
            <a:r>
              <a:rPr lang="en-US" dirty="0"/>
              <a:t>Theoretical</a:t>
            </a:r>
          </a:p>
          <a:p>
            <a:r>
              <a:rPr lang="en-US" dirty="0"/>
              <a:t>Last fifty years</a:t>
            </a:r>
          </a:p>
          <a:p>
            <a:pPr lvl="1"/>
            <a:r>
              <a:rPr lang="en-US" dirty="0"/>
              <a:t>Computational</a:t>
            </a:r>
          </a:p>
          <a:p>
            <a:pPr lvl="1"/>
            <a:r>
              <a:rPr lang="en-US" dirty="0"/>
              <a:t>“Query the world”</a:t>
            </a:r>
          </a:p>
          <a:p>
            <a:r>
              <a:rPr lang="en-US" dirty="0"/>
              <a:t>Last twenty years</a:t>
            </a:r>
          </a:p>
          <a:p>
            <a:pPr lvl="1"/>
            <a:r>
              <a:rPr lang="en-US" dirty="0" err="1"/>
              <a:t>eScience</a:t>
            </a:r>
            <a:r>
              <a:rPr lang="en-US" dirty="0"/>
              <a:t> (</a:t>
            </a:r>
            <a:r>
              <a:rPr lang="en-US" b="1" dirty="0"/>
              <a:t>Data Science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“Download the world”</a:t>
            </a:r>
          </a:p>
          <a:p>
            <a:pPr lvl="1"/>
            <a:endParaRPr lang="en-US" dirty="0"/>
          </a:p>
        </p:txBody>
      </p:sp>
      <p:pic>
        <p:nvPicPr>
          <p:cNvPr id="18434" name="Picture 2" descr="http://research.microsoft.com/en-us/collaboration/fourthparadigm/fpcover-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63" y="630099"/>
            <a:ext cx="3924300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8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Science and Others</a:t>
            </a:r>
            <a:endParaRPr lang="ru-RU" dirty="0"/>
          </a:p>
        </p:txBody>
      </p:sp>
      <p:sp>
        <p:nvSpPr>
          <p:cNvPr id="4" name="Content Placeholder 18"/>
          <p:cNvSpPr txBox="1">
            <a:spLocks/>
          </p:cNvSpPr>
          <p:nvPr/>
        </p:nvSpPr>
        <p:spPr>
          <a:xfrm>
            <a:off x="628650" y="1860363"/>
            <a:ext cx="7886700" cy="45596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Business Intelligence</a:t>
            </a:r>
          </a:p>
          <a:p>
            <a:r>
              <a:rPr lang="en-US" sz="3200" dirty="0"/>
              <a:t>Statistics</a:t>
            </a:r>
          </a:p>
          <a:p>
            <a:r>
              <a:rPr lang="en-US" sz="3200" dirty="0"/>
              <a:t>Data(base) Management</a:t>
            </a:r>
          </a:p>
          <a:p>
            <a:r>
              <a:rPr lang="en-US" sz="3200" dirty="0"/>
              <a:t>Visualization</a:t>
            </a:r>
          </a:p>
          <a:p>
            <a:r>
              <a:rPr lang="en-US" sz="3200" dirty="0"/>
              <a:t>Machine Learning</a:t>
            </a:r>
          </a:p>
          <a:p>
            <a:r>
              <a:rPr lang="en-US" sz="3200" dirty="0"/>
              <a:t>Data Mining</a:t>
            </a:r>
          </a:p>
          <a:p>
            <a:r>
              <a:rPr lang="en-US" sz="3200" dirty="0"/>
              <a:t>Artificial Intelligence</a:t>
            </a:r>
          </a:p>
          <a:p>
            <a:r>
              <a:rPr lang="en-US" sz="3200" dirty="0"/>
              <a:t>Big Data</a:t>
            </a:r>
          </a:p>
        </p:txBody>
      </p:sp>
    </p:spTree>
    <p:extLst>
      <p:ext uri="{BB962C8B-B14F-4D97-AF65-F5344CB8AC3E}">
        <p14:creationId xmlns:p14="http://schemas.microsoft.com/office/powerpoint/2010/main" val="299819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Big Data Science Tasks</a:t>
            </a:r>
            <a:endParaRPr lang="ru-RU" dirty="0"/>
          </a:p>
        </p:txBody>
      </p:sp>
      <p:sp>
        <p:nvSpPr>
          <p:cNvPr id="4" name="Content Placeholder 18"/>
          <p:cNvSpPr txBox="1">
            <a:spLocks/>
          </p:cNvSpPr>
          <p:nvPr/>
        </p:nvSpPr>
        <p:spPr>
          <a:xfrm>
            <a:off x="628650" y="1860363"/>
            <a:ext cx="7886700" cy="45596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Facebook</a:t>
            </a:r>
          </a:p>
          <a:p>
            <a:r>
              <a:rPr lang="en-US" sz="2800" dirty="0"/>
              <a:t>Amazon</a:t>
            </a:r>
          </a:p>
          <a:p>
            <a:r>
              <a:rPr lang="en-US" dirty="0"/>
              <a:t>Google</a:t>
            </a:r>
          </a:p>
          <a:p>
            <a:r>
              <a:rPr lang="en-US" dirty="0"/>
              <a:t>LinkedIn</a:t>
            </a:r>
          </a:p>
          <a:p>
            <a:r>
              <a:rPr lang="en-US" dirty="0"/>
              <a:t>Netflix</a:t>
            </a:r>
          </a:p>
          <a:p>
            <a:r>
              <a:rPr lang="en-US" dirty="0" err="1"/>
              <a:t>Rozetka</a:t>
            </a:r>
            <a:endParaRPr lang="en-US" dirty="0"/>
          </a:p>
          <a:p>
            <a:r>
              <a:rPr lang="en-US" sz="2800" dirty="0"/>
              <a:t>Microsoft</a:t>
            </a:r>
          </a:p>
        </p:txBody>
      </p:sp>
    </p:spTree>
    <p:extLst>
      <p:ext uri="{BB962C8B-B14F-4D97-AF65-F5344CB8AC3E}">
        <p14:creationId xmlns:p14="http://schemas.microsoft.com/office/powerpoint/2010/main" val="56538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Regular Data Science Tasks</a:t>
            </a:r>
            <a:endParaRPr lang="ru-RU" dirty="0"/>
          </a:p>
        </p:txBody>
      </p:sp>
      <p:sp>
        <p:nvSpPr>
          <p:cNvPr id="4" name="Content Placeholder 18"/>
          <p:cNvSpPr txBox="1">
            <a:spLocks/>
          </p:cNvSpPr>
          <p:nvPr/>
        </p:nvSpPr>
        <p:spPr>
          <a:xfrm>
            <a:off x="628650" y="1860363"/>
            <a:ext cx="7886700" cy="45596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analysis</a:t>
            </a:r>
          </a:p>
          <a:p>
            <a:pPr lvl="1"/>
            <a:r>
              <a:rPr lang="en-US" sz="2800" dirty="0"/>
              <a:t>What percentage of users back to our site?</a:t>
            </a:r>
          </a:p>
          <a:p>
            <a:pPr lvl="1"/>
            <a:r>
              <a:rPr lang="en-US" sz="2800" dirty="0"/>
              <a:t>Which products usually bought together?</a:t>
            </a:r>
          </a:p>
          <a:p>
            <a:r>
              <a:rPr lang="en-US" dirty="0"/>
              <a:t>Modeling/statistics</a:t>
            </a:r>
          </a:p>
          <a:p>
            <a:pPr lvl="1"/>
            <a:r>
              <a:rPr lang="en-US" sz="2800" dirty="0"/>
              <a:t>How many cars we are going to sell next year?</a:t>
            </a:r>
          </a:p>
          <a:p>
            <a:pPr lvl="1"/>
            <a:r>
              <a:rPr lang="en-US" sz="2800" dirty="0"/>
              <a:t>Which city is better for opening new office?</a:t>
            </a:r>
          </a:p>
          <a:p>
            <a:r>
              <a:rPr lang="en-US" dirty="0"/>
              <a:t>Engineering/prototyping</a:t>
            </a:r>
          </a:p>
          <a:p>
            <a:pPr lvl="1"/>
            <a:r>
              <a:rPr lang="en-US" sz="2800" dirty="0"/>
              <a:t>Product to use a prediction model</a:t>
            </a:r>
          </a:p>
          <a:p>
            <a:pPr lvl="1"/>
            <a:r>
              <a:rPr lang="en-US" sz="2800" dirty="0"/>
              <a:t>Visualization of analytics</a:t>
            </a:r>
          </a:p>
        </p:txBody>
      </p:sp>
    </p:spTree>
    <p:extLst>
      <p:ext uri="{BB962C8B-B14F-4D97-AF65-F5344CB8AC3E}">
        <p14:creationId xmlns:p14="http://schemas.microsoft.com/office/powerpoint/2010/main" val="18272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681Z.hSFUeJClzNtcNnk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kRaMvST0WgWn6u9fv9s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2KramxOFUi6gTdTwO2y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D_U3odMEm6CZY_p_6O_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5fo0RCiZ0ilzDmdgRKL6Q"/>
</p:tagLst>
</file>

<file path=ppt/theme/theme1.xml><?xml version="1.0" encoding="utf-8"?>
<a:theme xmlns:a="http://schemas.openxmlformats.org/drawingml/2006/main" name="MS1444_Windows Azure Template 16x9_r08b">
  <a:themeElements>
    <a:clrScheme name="Custom 14">
      <a:dk1>
        <a:srgbClr val="292929"/>
      </a:dk1>
      <a:lt1>
        <a:srgbClr val="FFFFFF"/>
      </a:lt1>
      <a:dk2>
        <a:srgbClr val="5F5F5F"/>
      </a:dk2>
      <a:lt2>
        <a:srgbClr val="DDDDDD"/>
      </a:lt2>
      <a:accent1>
        <a:srgbClr val="FF8A00"/>
      </a:accent1>
      <a:accent2>
        <a:srgbClr val="00AEEF"/>
      </a:accent2>
      <a:accent3>
        <a:srgbClr val="910091"/>
      </a:accent3>
      <a:accent4>
        <a:srgbClr val="8CC600"/>
      </a:accent4>
      <a:accent5>
        <a:srgbClr val="FF0000"/>
      </a:accent5>
      <a:accent6>
        <a:srgbClr val="0071BC"/>
      </a:accent6>
      <a:hlink>
        <a:srgbClr val="0071BC"/>
      </a:hlink>
      <a:folHlink>
        <a:srgbClr val="00AEEF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  <a:headEnd type="none" w="med" len="med"/>
          <a:tailEnd type="none" w="med" len="med"/>
        </a:ln>
        <a:effectLst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spcBef>
            <a:spcPct val="20000"/>
          </a:spcBef>
          <a:buSzPct val="80000"/>
          <a:defRPr dirty="0" smtClean="0">
            <a:solidFill>
              <a:schemeClr val="tx1">
                <a:lumMod val="90000"/>
                <a:lumOff val="10000"/>
                <a:alpha val="99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6460</TotalTime>
  <Words>627</Words>
  <Application>Microsoft Office PowerPoint</Application>
  <PresentationFormat>On-screen Show (4:3)</PresentationFormat>
  <Paragraphs>149</Paragraphs>
  <Slides>29</Slides>
  <Notes>15</Notes>
  <HiddenSlides>3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Segoe UI</vt:lpstr>
      <vt:lpstr>Segoe UI Light</vt:lpstr>
      <vt:lpstr>MS1444_Windows Azure Template 16x9_r08b</vt:lpstr>
      <vt:lpstr>Office Theme</vt:lpstr>
      <vt:lpstr>think-cell Slide</vt:lpstr>
      <vt:lpstr>Data Science</vt:lpstr>
      <vt:lpstr>About me</vt:lpstr>
      <vt:lpstr>Agenda</vt:lpstr>
      <vt:lpstr>Data Science</vt:lpstr>
      <vt:lpstr>PowerPoint Presentation</vt:lpstr>
      <vt:lpstr>Fourth Paradigm of Science</vt:lpstr>
      <vt:lpstr>Data Science and Others</vt:lpstr>
      <vt:lpstr>Big Data Science Tasks</vt:lpstr>
      <vt:lpstr>Regular Data Science Tasks</vt:lpstr>
      <vt:lpstr>PowerPoint Presentation</vt:lpstr>
      <vt:lpstr>Human vs. Machine</vt:lpstr>
      <vt:lpstr>PowerPoint Presentation</vt:lpstr>
      <vt:lpstr>PowerPoint Presentation</vt:lpstr>
      <vt:lpstr>PowerPoint Presentation</vt:lpstr>
      <vt:lpstr>Data Scientist vs Software Professional</vt:lpstr>
      <vt:lpstr>Who is Data Scientist?</vt:lpstr>
      <vt:lpstr>Data Science</vt:lpstr>
      <vt:lpstr>Data Scientist is the sexiest job  of 21st century  (c) Harvard Business Review  </vt:lpstr>
      <vt:lpstr>PowerPoint Presentation</vt:lpstr>
      <vt:lpstr>PowerPoint Presentation</vt:lpstr>
      <vt:lpstr>PowerPoint Presentation</vt:lpstr>
      <vt:lpstr>Data Dilemma</vt:lpstr>
      <vt:lpstr>Data Science Project</vt:lpstr>
      <vt:lpstr>Let’s do some Data Science</vt:lpstr>
      <vt:lpstr>Where to Learn?</vt:lpstr>
      <vt:lpstr>How to start?</vt:lpstr>
      <vt:lpstr>Summary</vt:lpstr>
      <vt:lpstr>Resources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Reznik</dc:creator>
  <cp:lastModifiedBy>Denis Reznik</cp:lastModifiedBy>
  <cp:revision>337</cp:revision>
  <dcterms:created xsi:type="dcterms:W3CDTF">2014-02-11T19:44:55Z</dcterms:created>
  <dcterms:modified xsi:type="dcterms:W3CDTF">2016-04-20T03:14:57Z</dcterms:modified>
</cp:coreProperties>
</file>